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19:52.61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571 1,'-3'1,"0"0,0 1,0-1,0 1,1 0,-1 0,0 0,1 0,-1 0,1 1,-4 4,-3 2,-189 180,192-182,0 0,0 1,1 0,-9 16,10-16,0 1,-1-2,0 1,-1 0,-9 9,-124 119,136-131,-1-1,0 1,1 0,0 0,0 0,0 1,1-1,0 1,0-1,0 1,0 0,1-1,0 1,1 0,-1 0,1 7,0-4,-1-1,0 1,-1 0,0-1,0 1,-5 11,1-6,0 1,1 0,0 0,2 0,-5 30,6 79,2-102,-1 2,-1-1,-8 39,4-35,-2 45,9 239,-1-306,0 0,0 0,1 0,0 0,0 0,0 0,0 0,1-1,0 1,0 0,0-1,1 1,-1-1,6 7,14 33,-20-38,1 0,-1 0,1 0,0-1,1 1,-1-1,1 1,5 4,92 95,23 6,-80-73,-31-27,0 0,20 23,-19-17,1-1,0-1,26 20,-27-23,-1 1,18 22,-22-25,0 1,0-1,1-1,0 0,1 0,18 11,108 45,17 10,-92-34,-42-27,0-1,36 17,-27-18,-10-4,0-1,-1 2,0 1,0 0,-1 1,23 20,-22-16,1 0,0-1,1-2,0 0,40 17,-49-23,-1 1,1 0,-1 1,-1 0,1 0,10 13,12 10,-24-23,0 0,-1 1,9 12,-11-13,1 0,0 0,0-1,1 0,8 7,5 3,-2 1,0 0,26 35,-9-10,-5-7,116 122,-141-153,0 2,0-1,-1 0,1 1,-1 0,3 8,-3-7,0-1,0 1,0-1,1 0,8 9,3 1,-1 2,-1-1,0 2,-2 0,18 38,-22-45,0 0,1 0,0-1,14 13,-15-18,-1 1,0 0,-1 0,0 1,0-1,0 1,-1 0,-1 1,1-1,-2 1,4 11,-4-8,0 0,1-1,0 1,1-1,10 18,-9-15,0 0,-1 0,-1 0,5 31,-2-7,3-5,1 1,22 43,-23-53,1-1,0 0,1 0,1-2,31 41,-39-56,0 0,-1-1,0 2,-1-1,1 0,-1 1,-1-1,1 1,-1 0,-1 0,2 15,-1 9,-5 55,0-26,2-3,0 58,2-100,1-1,0 1,1-1,1 0,7 19,-3-11,-1 1,-1-1,-1 1,3 38,-1-21,1-1,14 40,-12-48,-2 0,0 0,-3 1,3 39,-7 735,-3-369,2-419,-1 0,0 0,-1 0,-6 21,5-31,0 0,0-1,-1 1,0 0,-1-1,0 0,0 0,-1-1,0 1,-8 7,2-2,2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20:14.50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0,'0'1168,"0"-1146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20:20.07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2,'101'-2,"110"5,-207-3,-1 0,0 0,1 1,-1 0,0-1,0 1,1 0,-1 1,0-1,0 0,0 1,0 0,0 0,-1 0,1 0,-1 0,1 0,-1 1,0-1,1 1,-1-1,-1 1,3 4,-1 1,0 0,-1 0,0 0,-1 1,0-1,0 0,-1 1,0 10,-1 19,-3 82,4-115,-1-1,0 1,0-1,-1 0,1 0,-1 1,0-1,0 0,0 0,0 0,-1-1,1 1,-1-1,0 1,0-1,-1 0,1 0,-5 3,1-2,-1 1,1-1,-1-1,0 0,0 0,0 0,0-1,-13 2,-16 2,-54 15,80-17,0 1,0 0,0 0,0 2,-11 8,22-15,0 0,0 1,-1-1,1 0,0 0,0 0,0 0,0 1,0-1,0 0,0 0,0 0,0 1,0-1,0 0,0 0,0 0,0 1,0-1,0 0,1 0,-1 0,0 1,0-1,0 0,0 0,0 0,0 0,0 0,1 1,-1-1,0 0,0 0,0 0,0 0,0 0,1 0,-1 0,0 1,0-1,0 0,1 0,-1 0,0 0,0 0,0 0,1 0,-1 0,0 0,0 0,0 0,1 0,-1 0,0 0,0 0,0 0,0-1,1 1,-1 0,0 0,16 1,159-3,66 3,-227 2,-1 0,1 0,-1 1,0 1,14 7,8 3,-29-13,1 1,-1 0,0 0,-1 0,1 1,-1 0,1 0,-1 1,0-1,-1 1,1 0,-1 1,0-1,0 1,-1 0,0-1,0 1,0 1,0-1,-1 0,0 1,1 7,1 13,-1 0,-2 0,0 0,-4 33,1-2,2-43,-1-1,0 0,0 0,-2 1,1-1,-7 17,7-27,0 0,1 0,-1-1,-1 1,1 0,-1-1,1 1,-1-1,0 0,0 0,0 0,-1 0,1-1,-1 1,1-1,-1 0,0 0,0 0,0 0,0-1,0 0,0 0,-1 0,-7 1,-60 6,-141 8,-73-17,264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19:58.28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1067,'114'-232,"-112"227,43-100,-26 54,-11 34,-1 0,6-26,-8 25,1 1,0 0,14-24,-13 27,-1 1,0-1,0-1,-1 1,5-31,-5 15,15-53,-12 57,-2 1,0 0,1-32,-7 1,-1 36,4-35,-4 54,1 1,0-1,0 1,0-1,1 1,-1 0,0-1,0 1,0-1,0 1,0 0,0-1,1 1,-1-1,0 1,0 0,1-1,-1 1,0 0,0-1,1 1,-1 0,0-1,1 1,-1 0,0 0,1 0,-1-1,1 1,-1 0,0 0,1 0,-1 0,1 0,-1-1,1 1,-1 0,0 0,1 0,-1 0,1 0,-1 1,1-1,-1 0,0 0,1 0,-1 0,1 0,-1 1,0-1,1 0,-1 0,1 0,-1 1,0-1,0 0,1 1,-1-1,0 0,1 1,-1 0,21 21,-3 9,-1 0,-2 1,20 56,-25-59,43 127,-37-109,2 3,24 49,-29-70,12 37,-10-22,9 39,-18-60,0-1,2 0,13 29,1-4,-14-28,1-1,13 20,5 4,-16-21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20:00.61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11,'597'0,"-551"-4,-29-2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20:22.70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0,'8'2,"1"0,-1 0,0 0,0 1,0 1,-1-1,15 10,0-2,132 78,-40-22,-91-55,41 23,59 42,19 18,-128-85,1-2,21 11,-24-14,0 1,0 1,-1 0,0 1,12 10,-8-4,31 22,-33-27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20:24.89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453 0,'-1'12,"0"1,-1-1,0 0,-1 0,0 0,-7 15,-35 69,23-51,6-7,2 1,-10 48,16-56,-1 1,-1-1,-1-1,-25 45,-25 47,8-16,44-89,-8 11,1 1,1 1,2 1,1 0,-9 36,10-21,4-29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3T00:20:37.036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84 585,'0'-22,"0"1,-1-1,-1 1,-1 0,-1-1,-1 2,-1-1,0 0,-2 1,-10-19,13 29,1-1,-1 1,2-1,-1 0,2 0,0 0,-2-20,3 6,1 1,4-38,-2 53,0-1,1 0,1 1,-1 0,2 0,-1 0,1 0,0 1,1 0,6-8,-1 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F316-A05F-4A09-BD45-3EF69C693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C1CD2-2929-4003-8B57-3E4223F80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04877-EDED-45C6-A165-CC8096A1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4CC2-70E9-4121-A02F-87A3B049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135CE-A32D-44A4-B360-BA80A3A3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54E9-27F6-4D69-8AA4-8AA29B2F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E39DC-43F1-4B98-9E9C-372AF0076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5E858-D764-4F57-9E39-7C69032D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AE897-D5B6-4162-B4A2-0AEA4FCA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8882F-9954-49EA-A4FE-21CD3B71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7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85772-579A-431C-BDEE-C38FC0EC1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EC846-7B51-43C8-83BB-FA9D97E2D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0BE1-E664-4E61-8015-2A906CC8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2CBBF-8A39-47E9-8F4D-04BB0318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BB68B-3412-454A-B7E8-EC27878C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5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43DC-011B-4867-B334-2F8EACA4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67CF-E7F6-4AE1-BDF2-F47867486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45DA-37BA-46DC-94B7-991A1FFD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902-79AB-4E9F-8BA1-B2B19329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DC0B1-E00E-4D21-ABA7-6A5A00F6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58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70BA-10FF-4026-A5C4-0EAE6750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80575-35A2-413B-9B91-41CB4B183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4FFC-B4B4-40CA-ACEA-46A210AB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1A3D-110B-4541-9E09-9885AC4C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84E9-C86A-482C-8F0F-718338B9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1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E2D47-B1E9-4A1F-A34E-0DB27372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087F-FA3E-4B53-94E4-1A2F09FD4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425DF-AD57-4E06-8BB9-4A1FD0C40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9D504-78D3-4A89-B9C7-4E1F8431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511D5-EBE1-40C4-81E7-15F5FB88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37A7B-AC42-4777-B825-5C6B8AC8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1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29A42-273E-4AB6-A712-E9138B22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01077-E4EC-4FBC-90DC-DE129DFEA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AC83E-3052-4B1F-A970-68528020A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4BDD1-6666-4746-9729-D0C71DC0E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B7D56-2788-441E-8BC9-2AE2CC31A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D3A8E-EF21-45F0-BD08-278D5BB2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C8B34-0861-43D6-A3D7-CCA9B9D4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B0DA1-9431-4FA3-BC54-48EB586F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5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E268-2840-4125-8BDE-8ACF6086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C1860-627C-40C0-8E10-AB5AB881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5B49F-BFDB-4B2E-85C3-5CCA48F8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9C00E-66F3-484E-94E4-0A9C2225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A4B23-32CB-402C-AD1E-6B1EDA43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13B72-C07E-4ABB-88E4-07CD28F2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A6053-53F4-4823-ABB8-F3AD1565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5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7FDB6-C691-464A-8DA4-6FA771A2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69C51-8BBB-4B30-9AB3-C4269C9BD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0EC25-8701-4255-BC7C-9E4C0593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3F65F-AF14-4F41-B90A-68E99DDE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0EE19-73B0-43B2-8031-7A9B8A57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C767B-7448-4679-85BC-65BE21ED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C8E5-8C6D-4248-A0F7-8319EDC5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B4754-11C2-4DC3-B8F2-20C8A7127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BA0A0-946F-454E-AAA5-24D3622EA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D4F7F-F344-4253-98BE-1F0D2603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B82B-AE53-4DE0-99A5-ABE56EE3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25AF3-1BA1-489D-A682-4DC68C36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9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A2C28-DD67-499D-90F7-7B31519ED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D31D6-B9C3-45A2-83B3-56C964FC3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7859A-EA1B-460A-BE4A-9604B393B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1CF4-75E5-4FFC-8915-39907D77BA8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C4B8-B4C5-48F3-A15C-6DDEAC6A6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E969E-0F37-4F91-93D1-89E948AA6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3026-97B5-47A7-9FEF-1C1B3D0F9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3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gif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FB851B86-EBD3-4085-B92F-1270C1684B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9" b="16458"/>
          <a:stretch/>
        </p:blipFill>
        <p:spPr>
          <a:xfrm>
            <a:off x="0" y="-1"/>
            <a:ext cx="12027158" cy="685800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2231778-FBC0-46AB-8DC6-F4AB6E01386B}"/>
                  </a:ext>
                </a:extLst>
              </p14:cNvPr>
              <p14:cNvContentPartPr/>
              <p14:nvPr/>
            </p14:nvContentPartPr>
            <p14:xfrm>
              <a:off x="7921058" y="2360241"/>
              <a:ext cx="943920" cy="24105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2231778-FBC0-46AB-8DC6-F4AB6E0138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3058" y="2342601"/>
                <a:ext cx="979560" cy="244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799C804-100A-409A-9DE9-74CC3EA9162C}"/>
                  </a:ext>
                </a:extLst>
              </p14:cNvPr>
              <p14:cNvContentPartPr/>
              <p14:nvPr/>
            </p14:nvContentPartPr>
            <p14:xfrm>
              <a:off x="8126618" y="2490921"/>
              <a:ext cx="360" cy="4287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799C804-100A-409A-9DE9-74CC3EA9162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08618" y="2472921"/>
                <a:ext cx="3600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AD90BF0-22F4-4124-B906-D3660710BAB7}"/>
                  </a:ext>
                </a:extLst>
              </p14:cNvPr>
              <p14:cNvContentPartPr/>
              <p14:nvPr/>
            </p14:nvContentPartPr>
            <p14:xfrm>
              <a:off x="8126618" y="2490201"/>
              <a:ext cx="263880" cy="3837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AD90BF0-22F4-4124-B906-D3660710BAB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08618" y="2472201"/>
                <a:ext cx="299520" cy="41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AB686A37-C6BF-4C84-A08B-A4AA329ED965}"/>
              </a:ext>
            </a:extLst>
          </p:cNvPr>
          <p:cNvGrpSpPr/>
          <p:nvPr/>
        </p:nvGrpSpPr>
        <p:grpSpPr>
          <a:xfrm>
            <a:off x="8471858" y="4179681"/>
            <a:ext cx="721080" cy="783000"/>
            <a:chOff x="8471858" y="4179681"/>
            <a:chExt cx="721080" cy="78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8914069-3D9F-43E1-B713-DA5359FAE2F7}"/>
                    </a:ext>
                  </a:extLst>
                </p14:cNvPr>
                <p14:cNvContentPartPr/>
                <p14:nvPr/>
              </p14:nvContentPartPr>
              <p14:xfrm>
                <a:off x="8471858" y="4560921"/>
                <a:ext cx="294840" cy="4017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8914069-3D9F-43E1-B713-DA5359FAE2F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453858" y="4542921"/>
                  <a:ext cx="330480" cy="43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B655D8E-A14E-4585-888A-874E285DFDC0}"/>
                    </a:ext>
                  </a:extLst>
                </p14:cNvPr>
                <p14:cNvContentPartPr/>
                <p14:nvPr/>
              </p14:nvContentPartPr>
              <p14:xfrm>
                <a:off x="8490578" y="4819761"/>
                <a:ext cx="237960" cy="39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B655D8E-A14E-4585-888A-874E285DFDC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472938" y="4802121"/>
                  <a:ext cx="2736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059A7E5-9EC3-4C0B-A518-665CBFAC604A}"/>
                    </a:ext>
                  </a:extLst>
                </p14:cNvPr>
                <p14:cNvContentPartPr/>
                <p14:nvPr/>
              </p14:nvContentPartPr>
              <p14:xfrm>
                <a:off x="8854178" y="4282281"/>
                <a:ext cx="338760" cy="2030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059A7E5-9EC3-4C0B-A518-665CBFAC604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836538" y="4264281"/>
                  <a:ext cx="37440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21DC21A-D271-4C55-B02C-667598DFB836}"/>
                    </a:ext>
                  </a:extLst>
                </p14:cNvPr>
                <p14:cNvContentPartPr/>
                <p14:nvPr/>
              </p14:nvContentPartPr>
              <p14:xfrm>
                <a:off x="8915378" y="4179681"/>
                <a:ext cx="163080" cy="406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21DC21A-D271-4C55-B02C-667598DFB83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897738" y="4161681"/>
                  <a:ext cx="198720" cy="441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84ED848-C0DD-4EA8-9885-05B6865A2BB0}"/>
                  </a:ext>
                </a:extLst>
              </p14:cNvPr>
              <p14:cNvContentPartPr/>
              <p14:nvPr/>
            </p14:nvContentPartPr>
            <p14:xfrm>
              <a:off x="8087378" y="2112561"/>
              <a:ext cx="30600" cy="2109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84ED848-C0DD-4EA8-9885-05B6865A2BB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069738" y="2094561"/>
                <a:ext cx="66240" cy="24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447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Trasler</dc:creator>
  <cp:lastModifiedBy>HaNnAh Trasler</cp:lastModifiedBy>
  <cp:revision>4</cp:revision>
  <dcterms:created xsi:type="dcterms:W3CDTF">2021-02-02T23:37:23Z</dcterms:created>
  <dcterms:modified xsi:type="dcterms:W3CDTF">2021-02-03T00:20:45Z</dcterms:modified>
</cp:coreProperties>
</file>