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2T23:44:51.27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3 1,'-2'154,"5"167,0-287,1-1,2-1,2 1,1-1,17 41,37 76,-44-104,-15-32,2 1,-1-1,2 0,0-1,0 0,11 13,22 20,53 47,-73-74,1-2,0-1,1 0,0-2,32 15,-39-23,0 0,0-1,1 0,0-1,30 1,83-6,-50-1,2 1,113 4,-175 1,0 1,0 1,-1 0,1 1,18 10,-19-8,0-1,1-1,0 0,38 5,-21-6,61 16,-67-13,1-1,0-1,37 1,70 5,-3 0,-73-7,0 3,117 31,-145-30,-1-1,116 33,36 24,-124-43,-34-13,1 1,33 19,91 46,-95-48,93 45,-140-68,10 4,-1 0,1 2,-1 0,-1 1,23 17,-27-17,0-2,1 1,30 13,-26-14,-1 0,24 18,6 11,-16-13,41 27,-66-48,-2 0,1 1,0-1,-1 1,0 1,0-1,-1 1,1 0,-1 0,0 0,-1 0,0 1,0-1,0 1,0 0,-1 0,-1 0,2 8,1 14,-2 0,-1 0,-3 38,0-13,1 335,0-372,-1 0,0 0,-2-1,0 1,-9 23,6-22,2 1,0-1,-5 37,8-37,-2 1,0 0,-1-1,-7 19,-10 33,15-40,-1-1,-13 31,13-44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2T23:44:54.31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572 1,'-1'3,"1"-1,-1 1,0 0,0-1,0 1,0-1,0 0,-1 1,-2 3,-4 6,-26 62,-39 72,-19 48,68-137,20-47,1-1,0 2,1-1,-2 15,4-17,-1 0,-1 0,0 0,0 0,0 0,-1 0,-6 13,-5 4,-17 43,10-20,6 2,14-41,-1 0,-1 0,0 0,-6 12,-8 11,2 1,1 1,2 0,1 0,-6 37,7-26,4-23,2 1,-3 44,9 55,-4 67,-11-109,8-53,-4 48,10 43,0-65,-2 0,-9 71,-2-22,5 0,8 132,1-85,-2 471,-1-601,-1 1,-8 34,5-33,2 0,-2 25,5 239,0-263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2T23:44:58.96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1094 0,'-12'12,"6"-7,1 0,0 0,1 1,-1-1,-5 11,-13 19,-1-2,-1 0,-33 30,47-51,-1-2,-20 14,-4 4,6-2,0 0,-2-2,-1-2,-1-1,-57 27,-81 22,132-53,-59 33,16-4,73-40,1-1,0 1,0 1,0 0,1 0,0 1,-12 14,-27 24,42-41,0 0,0 0,1 1,0-1,0 1,0 0,1 0,-1 0,1 0,1 1,-3 6,4-11,1 0,-1 0,0 0,1 0,-1 0,1 0,0 1,0-1,0 0,0 0,0 0,0 0,0 0,1 0,-1 0,1 0,-1 0,1 0,0 0,0 0,0 0,0 0,0 0,0-1,1 1,-1 0,0-1,1 1,0-1,-1 1,1-1,0 0,-1 0,1 0,0 0,0 0,0 0,0 0,3 0,-1 0,1-1,-1 0,1 1,-1-2,1 1,-1 0,1-1,-1 0,0 0,6-2,46-20,-30 12,245-79,-250 85,84-34,5-2,-80 33,-3-1,1 2,-1 1,1 2,37-3,-15 6,-13-1,0 2,74 9,-105-7,0 0,-1-1,1 2,0-1,-1 1,1 0,-1 0,0 0,0 1,5 4,42 49,-5-5,-31-37,1-1,1-1,0 0,27 14,-33-21,1-1,-1 0,1-1,-1 0,1-1,1-1,-1 0,22 1,718-7,-726 6,0 1,-1 1,50 15,-15 1,-44-13,0-1,0-1,0-1,33 4,35 5,-61-8,48 3,-59-8,18 0,-1 2,1 1,30 7,-41-6,0-1,1-1,-1-1,1 0,28-4,-7-2,66-18,18-19,-98 33,1 0,-2-2,0-1,31-19,101-71,-89 55,-36 17,-28 25,-1 0,1-1,0 2,0-1,10-5,70-40,-62 34,1 1,1 1,44-16,17-2,-63 21,1 1,0 1,1 2,0 0,0 2,43-3,52 10,71-2,-160-4,-1-2,50-15,-21 4,-39 10,-1 0,0-2,36-21,6-2,-29 14,-26 14,1 0,-1 0,1 0,-1 1,1 0,0 1,13-3,43 1,99 5,-54 1,-87-2,13 0,-1 0,1 3,56 10,-14 1,-46-9,57 17,-46-3,-34-14,1-1,0 0,1-1,-1 0,12 3,17 0,98 20,-121-22,0 1,-1 0,0 1,0 1,-1 0,25 18,3 5,-22-15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2T23:45:04.30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0 913,'103'0,"116"-16,-112 7,161 6,-134 5,-123-2,-1 1,0 0,0 1,0 0,0 1,0 0,-1 0,12 6,7 6,34 23,-21-11,-29-19,-1 1,0 0,20 21,-26-23,1-1,-1 1,2-1,-1-1,1 1,0-1,0-1,0 1,0-1,1 0,0-1,0 0,0 0,11 2,31-1,0-1,63-6,-12 0,-69 2,-13 0,1 1,0 1,0 0,-1 1,1 2,36 10,19 10,-56-20,-1 1,-1 1,1 1,-1 1,25 14,-17-7,2-1,35 14,-40-19,48 21,99 28,-137-53,0 0,1-2,0-2,55-4,-5 0,-64 1,0 0,0-2,0 0,-1-1,0-1,0 0,0-2,27-15,-37 18,11-5,-1-1,32-25,-46 33,0-1,0-1,0 1,0 0,0-1,-1 0,0 0,0 0,0 0,-1-1,0 1,0-1,0 1,0-1,0-7,0-8,-2 15,0-1,1 1,0-1,0 1,0-1,1 1,0 0,0 0,1 0,0 0,0 0,0 1,5-7,1 1,0 1,1 0,0 0,1 1,0 0,1 1,-1 0,2 1,-1 0,1 1,0 0,0 2,0-1,1 1,0 1,0 0,0 1,0 1,0 0,22 2,490 3,-350-5,-169 1,1 0,0-1,0 0,-1 0,1-1,-1 0,1-1,-1 1,0-2,0 1,0-1,0 0,-1 0,1 0,-1-1,0 0,0-1,-1 1,10-13,1-6,-1-1,-1 0,-1-1,10-31,25-45,-37 85,0 1,16-17,17-25,-33 42,1 1,0 0,1 1,0 0,1 1,1 0,0 1,25-14,1 2,2 3,55-20,-84 36,14-7,1 2,33-7,-27 8,0-2,42-18,27-9,-74 29,-4 0,1 2,1 0,38-3,-22 5,0-2,0-2,61-21,-88 24,14-1,-1 0,2 2,54-3,99 10,-67 1,14-5,126 5,-243-2,-1 1,1 0,-1 1,0 1,0 0,0 1,0 0,17 10,-23-9,0-1,0 1,-1 0,0 1,0 0,0 0,-1 0,0 1,0 0,-1 0,0 0,-1 1,6 12,-4-1,-1-1,-1 0,-1 1,-1 0,0 0,-1 0,-1 0,-5 32,3-41,-1 1,0 0,-1-1,-9 22,7-22,2 0,-1 1,2 0,-4 18,4-8,0 0,-2-1,0 0,-12 29,15-45,-1 0,2 0,-1 1,1-1,-1 1,1-1,1 1,-1-1,1 7,1-10,-1 0,0-1,1 1,0 0,-1 0,1-1,0 1,0 0,0-1,0 1,0-1,0 1,0-1,1 1,-1-1,1 0,-1 0,1 1,-1-1,1 0,-1-1,1 1,0 0,0 0,-1-1,1 1,0-1,0 1,0-1,2 0,13 2,0-1,1 0,-1-1,0-1,0-1,23-5,103-33,-112 30,53-21,-57 20,0 1,53-12,22 2,-52 9,0 2,101-5,-69 14,113 3,-184-2,0 0,0 1,0 1,-1-1,1 2,-1 0,0 0,18 10,-11-3,-1 1,0 0,26 28,20 14,-40-36,32 33,-31-24,-15-16,2 0,19 18,-25-26,0 0,1 0,-1 0,1-1,-1 0,1 1,0-2,0 1,0-1,0 1,9 0,30 0,58-4,33 0,-125 3,-1 1,0 0,0 0,0 1,-1 0,1 1,-1-1,1 2,-1-1,11 10,8 6,37 40,-13-13,-46-43,0 1,0 0,0 0,0 0,-1 1,0 0,0 0,0 0,-1 0,0 0,0 1,0-1,-1 1,0 0,0 0,-1-1,0 1,0 0,-1 0,0 12,0-12,0-1,0 0,1 0,0 1,0-1,0 0,1 0,0 0,4 8,-4-12,-1 1,1 0,1-1,-1 1,0-1,1 0,-1 1,1-1,-1 0,1-1,0 1,0 0,0-1,0 0,0 1,0-1,1 0,-1-1,5 2,15 0,0-1,0 0,27-4,-11 1,-16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2T23:45:11.46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29 340,'-1'17,"-1"0,-7 31,-2 16,10-55,-2 16,2 0,0 0,2 0,5 34,-6-54,1 0,0 0,0 0,1 0,0-1,-1 1,2 0,-1-1,0 1,1-1,0 0,0 0,0 0,1 0,-1-1,1 1,0-1,0 0,0 0,0 0,0-1,1 1,-1-1,1 0,0 0,0-1,0 1,5 0,5 0,1 0,-1-1,0 0,0-1,0-1,1-1,-1 0,0 0,-1-2,1 0,0-1,-1 0,0-1,0-1,13-8,55-33,-54 32,-1 0,0-2,46-39,119-111,-173 156,0 1,1 1,1 0,42-12,-16 6,25-4,-51 16,33-13,-35 10,1 1,-1 1,1 1,40-3,82 5,-84 3,-42 0,1 0,-1 0,0 2,0 0,0 1,0 0,-1 1,0 1,0 1,0 0,0 0,-1 2,13 10,-21-13,-1 0,0 0,0 1,0-1,-1 1,5 11,18 26,-22-38,0 0,-1 1,0 0,0 0,-1 1,0-1,0 0,-1 1,0 0,0 0,0 9,0 9,-1 0,-3 29,2 33,0-85,1-1,-1 1,1 0,-1-1,1 1,0-1,0 1,0-1,1 0,-1 1,0-1,1 0,0 0,-1 0,1 0,0 0,0-1,0 1,0 0,0-1,1 1,-1-1,0 0,1 0,-1 0,1 0,-1 0,1-1,-1 1,5 0,9 0,-1 1,1-2,0 0,17-3,-5 1,277-1,-192 4,-107-1,0 0,1 0,-1 1,0 0,1 0,-1 1,0 0,0 0,0 0,0 1,-1 0,9 5,-11-6,1 1,-1 1,0-1,0 0,0 1,0-1,0 1,-1 0,0 0,0 0,0 0,0 1,-1-1,1 0,-1 1,0-1,-1 1,1 4,1 15,-2-14,1 0,1 0,4 20,-5-27,1 1,0 0,0 0,0-1,0 1,0-1,1 0,0 1,-1-1,1-1,0 1,0 0,5 3,14 9,-13-8,0 0,0 0,1-1,0-1,0 1,0-2,1 1,0-2,0 1,0-1,14 1,21-1,90-8,-130 5,0-2,0 1,0-1,0 0,-1 0,1 0,0-1,-1 0,1 0,5-5,4-4,26-28,-28 27,0 1,21-17,14-4,-18 11,0 1,1 2,1 1,51-20,-38 21,-11 4,1 1,0 1,1 2,68-8,1 4,-67 8,50-2,405 8,-475 0,0 0,33 9,-35-6,0-1,1-1,20 1,-30-3,-1-1,-1 1,1-1,0 0,0-1,0 0,0 0,-1 0,1 0,-1-1,0 0,10-7,1-5,0-1,-2 0,0-1,-1-1,0 0,16-34,-3 8,-15 25,-2-1,0 0,6-23,-6 19,19-41,-21 49,-1 1,0-1,-1 0,-1 0,0-1,-2 1,1-1,-2-31,1 19,-1 25,-1 0,1 0,0 1,0-1,0 0,0 0,1 1,0-1,0 1,0-1,0 1,0 0,1-1,-1 1,1 1,0-1,5-4,-6 5,0 1,0 0,1-1,-1 1,0 0,1 0,-1 0,1 1,-1-1,1 1,0-1,-1 1,1 0,0 0,-1 0,1 0,-1 0,1 1,0-1,-1 1,1 0,-1-1,1 1,-1 1,0-1,1 0,2 3,10 8,0 1,-1 1,-1 0,0 1,-1 1,15 25,30 36,91 74,-41-43,-12-11,-72-74,0 0,30 42,-38-47,0-1,1 0,21 16,9 10,-35-34,-1-1,1-1,0 0,1 0,-1-1,19 7,13 7,-31-15,-1-1,1 0,-1-1,1 0,0-1,0-1,23 1,-6 0,-23 0,1 0,-1 0,0 0,0 0,0 1,0 0,-1 0,1 1,-1 0,10 8,18 11,-26-19,6 5,1-1,0-1,0 0,1-1,-1 0,1-1,1-1,-1-1,26 4,135-8,-75 0,-80-1,-1 0,1-1,0-1,33-12,-33 10,0 0,1 1,0 1,24-1,115 7,67-3,-148-11,-52 6,45-2,82 9,-133-1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F316-A05F-4A09-BD45-3EF69C693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C1CD2-2929-4003-8B57-3E4223F80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04877-EDED-45C6-A165-CC8096A1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4CC2-70E9-4121-A02F-87A3B049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135CE-A32D-44A4-B360-BA80A3A3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54E9-27F6-4D69-8AA4-8AA29B2F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E39DC-43F1-4B98-9E9C-372AF0076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5E858-D764-4F57-9E39-7C69032D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AE897-D5B6-4162-B4A2-0AEA4FCA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8882F-9954-49EA-A4FE-21CD3B71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7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85772-579A-431C-BDEE-C38FC0EC1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EC846-7B51-43C8-83BB-FA9D97E2D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0BE1-E664-4E61-8015-2A906CC8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2CBBF-8A39-47E9-8F4D-04BB0318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B68B-3412-454A-B7E8-EC27878C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5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43DC-011B-4867-B334-2F8EACA4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67CF-E7F6-4AE1-BDF2-F47867486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45DA-37BA-46DC-94B7-991A1FFD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902-79AB-4E9F-8BA1-B2B19329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C0B1-E00E-4D21-ABA7-6A5A00F6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58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70BA-10FF-4026-A5C4-0EAE6750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80575-35A2-413B-9B91-41CB4B183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4FFC-B4B4-40CA-ACEA-46A210AB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1A3D-110B-4541-9E09-9885AC4C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84E9-C86A-482C-8F0F-718338B9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E2D47-B1E9-4A1F-A34E-0DB27372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087F-FA3E-4B53-94E4-1A2F09FD4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425DF-AD57-4E06-8BB9-4A1FD0C40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9D504-78D3-4A89-B9C7-4E1F8431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511D5-EBE1-40C4-81E7-15F5FB88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37A7B-AC42-4777-B825-5C6B8AC8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1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9A42-273E-4AB6-A712-E9138B22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01077-E4EC-4FBC-90DC-DE129DFEA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AC83E-3052-4B1F-A970-68528020A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4BDD1-6666-4746-9729-D0C71DC0E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B7D56-2788-441E-8BC9-2AE2CC31A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D3A8E-EF21-45F0-BD08-278D5BB2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C8B34-0861-43D6-A3D7-CCA9B9D4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B0DA1-9431-4FA3-BC54-48EB586F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5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E268-2840-4125-8BDE-8ACF6086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C1860-627C-40C0-8E10-AB5AB881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5B49F-BFDB-4B2E-85C3-5CCA48F8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9C00E-66F3-484E-94E4-0A9C2225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A4B23-32CB-402C-AD1E-6B1EDA43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13B72-C07E-4ABB-88E4-07CD28F2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A6053-53F4-4823-ABB8-F3AD1565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5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7FDB6-C691-464A-8DA4-6FA771A2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9C51-8BBB-4B30-9AB3-C4269C9B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0EC25-8701-4255-BC7C-9E4C0593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3F65F-AF14-4F41-B90A-68E99DDE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0EE19-73B0-43B2-8031-7A9B8A57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C767B-7448-4679-85BC-65BE21ED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C8E5-8C6D-4248-A0F7-8319EDC5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B4754-11C2-4DC3-B8F2-20C8A7127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BA0A0-946F-454E-AAA5-24D3622EA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D4F7F-F344-4253-98BE-1F0D2603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B82B-AE53-4DE0-99A5-ABE56EE3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25AF3-1BA1-489D-A682-4DC68C36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9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A2C28-DD67-499D-90F7-7B31519E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D31D6-B9C3-45A2-83B3-56C964FC3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7859A-EA1B-460A-BE4A-9604B393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C4B8-B4C5-48F3-A15C-6DDEAC6A6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E969E-0F37-4F91-93D1-89E948AA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3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95CD70C-22D4-4338-8E7B-506C02A516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06" b="3061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0BD4E05-5499-4AA5-B2E7-AA84CAF17969}"/>
                  </a:ext>
                </a:extLst>
              </p14:cNvPr>
              <p14:cNvContentPartPr/>
              <p14:nvPr/>
            </p14:nvContentPartPr>
            <p14:xfrm>
              <a:off x="1454378" y="2472201"/>
              <a:ext cx="1337040" cy="1225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0BD4E05-5499-4AA5-B2E7-AA84CAF179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6738" y="2454561"/>
                <a:ext cx="1372680" cy="12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D30B7FD-9B90-4FD8-9124-F424DAD91855}"/>
                  </a:ext>
                </a:extLst>
              </p14:cNvPr>
              <p14:cNvContentPartPr/>
              <p14:nvPr/>
            </p14:nvContentPartPr>
            <p14:xfrm>
              <a:off x="2527898" y="3703761"/>
              <a:ext cx="205920" cy="13802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D30B7FD-9B90-4FD8-9124-F424DAD918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10258" y="3686121"/>
                <a:ext cx="241560" cy="141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DBBB5EB-936C-4C78-822A-73C6E7D6ADA2}"/>
                  </a:ext>
                </a:extLst>
              </p14:cNvPr>
              <p14:cNvContentPartPr/>
              <p14:nvPr/>
            </p14:nvContentPartPr>
            <p14:xfrm>
              <a:off x="2134418" y="5094441"/>
              <a:ext cx="2315880" cy="3736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DBBB5EB-936C-4C78-822A-73C6E7D6ADA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16778" y="5076441"/>
                <a:ext cx="235152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3E48D36-54A6-42F7-B692-8EF2603482DF}"/>
                  </a:ext>
                </a:extLst>
              </p14:cNvPr>
              <p14:cNvContentPartPr/>
              <p14:nvPr/>
            </p14:nvContentPartPr>
            <p14:xfrm>
              <a:off x="4460018" y="4961601"/>
              <a:ext cx="3264840" cy="4989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3E48D36-54A6-42F7-B692-8EF2603482D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42018" y="4943601"/>
                <a:ext cx="3300480" cy="53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BC8DB28-2FA7-4D53-A2D2-DF6A3E0E6CBB}"/>
                  </a:ext>
                </a:extLst>
              </p14:cNvPr>
              <p14:cNvContentPartPr/>
              <p14:nvPr/>
            </p14:nvContentPartPr>
            <p14:xfrm>
              <a:off x="7724498" y="5317281"/>
              <a:ext cx="2734200" cy="3852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BC8DB28-2FA7-4D53-A2D2-DF6A3E0E6CB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06498" y="5299641"/>
                <a:ext cx="2769840" cy="42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447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Trasler</dc:creator>
  <cp:lastModifiedBy>HaNnAh Trasler</cp:lastModifiedBy>
  <cp:revision>2</cp:revision>
  <dcterms:created xsi:type="dcterms:W3CDTF">2021-02-02T23:37:23Z</dcterms:created>
  <dcterms:modified xsi:type="dcterms:W3CDTF">2021-02-02T23:45:19Z</dcterms:modified>
</cp:coreProperties>
</file>