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8" autoAdjust="0"/>
    <p:restoredTop sz="94660"/>
  </p:normalViewPr>
  <p:slideViewPr>
    <p:cSldViewPr snapToGrid="0" showGuides="1">
      <p:cViewPr varScale="1">
        <p:scale>
          <a:sx n="57" d="100"/>
          <a:sy n="57" d="100"/>
        </p:scale>
        <p:origin x="523" y="6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46313-2A13-421C-ADEA-D234922206A3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0747-67EA-412E-A6DD-AEE9F1EC7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942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46313-2A13-421C-ADEA-D234922206A3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0747-67EA-412E-A6DD-AEE9F1EC7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901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46313-2A13-421C-ADEA-D234922206A3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0747-67EA-412E-A6DD-AEE9F1EC7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98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46313-2A13-421C-ADEA-D234922206A3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0747-67EA-412E-A6DD-AEE9F1EC7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673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46313-2A13-421C-ADEA-D234922206A3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0747-67EA-412E-A6DD-AEE9F1EC7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344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46313-2A13-421C-ADEA-D234922206A3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0747-67EA-412E-A6DD-AEE9F1EC7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636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46313-2A13-421C-ADEA-D234922206A3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0747-67EA-412E-A6DD-AEE9F1EC7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055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46313-2A13-421C-ADEA-D234922206A3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0747-67EA-412E-A6DD-AEE9F1EC7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426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46313-2A13-421C-ADEA-D234922206A3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0747-67EA-412E-A6DD-AEE9F1EC7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987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46313-2A13-421C-ADEA-D234922206A3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0747-67EA-412E-A6DD-AEE9F1EC7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964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46313-2A13-421C-ADEA-D234922206A3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0747-67EA-412E-A6DD-AEE9F1EC7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9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46313-2A13-421C-ADEA-D234922206A3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30747-67EA-412E-A6DD-AEE9F1EC7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883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9F1525C-E2F5-4C9D-ACB5-4334931F92AD}"/>
              </a:ext>
            </a:extLst>
          </p:cNvPr>
          <p:cNvSpPr txBox="1"/>
          <p:nvPr/>
        </p:nvSpPr>
        <p:spPr>
          <a:xfrm>
            <a:off x="564776" y="198700"/>
            <a:ext cx="5741895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/>
              <a:t>How did the blind man see people at first when Jesus was healing him? (Clearly/Not clearly)</a:t>
            </a:r>
          </a:p>
          <a:p>
            <a:pPr marL="342900" indent="-342900">
              <a:buAutoNum type="arabicPeriod"/>
            </a:pPr>
            <a:r>
              <a:rPr lang="en-GB" dirty="0"/>
              <a:t>Did the people really understand who Jesus was?</a:t>
            </a:r>
          </a:p>
          <a:p>
            <a:pPr marL="342900" indent="-342900">
              <a:buAutoNum type="arabicPeriod"/>
            </a:pPr>
            <a:r>
              <a:rPr lang="en-GB" dirty="0"/>
              <a:t>Who did Peter see that Jesus was? </a:t>
            </a:r>
          </a:p>
          <a:p>
            <a:pPr marL="342900" indent="-342900">
              <a:buAutoNum type="arabicPeriod"/>
            </a:pPr>
            <a:r>
              <a:rPr lang="en-GB" dirty="0"/>
              <a:t>Who do you think Jesus is?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0EBC11-B38B-458C-B540-777C37797C70}"/>
              </a:ext>
            </a:extLst>
          </p:cNvPr>
          <p:cNvSpPr txBox="1"/>
          <p:nvPr/>
        </p:nvSpPr>
        <p:spPr>
          <a:xfrm>
            <a:off x="558052" y="1811812"/>
            <a:ext cx="5741895" cy="1754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/>
              <a:t>What help did the blind man need from Jesus?</a:t>
            </a:r>
          </a:p>
          <a:p>
            <a:pPr marL="342900" indent="-342900">
              <a:buAutoNum type="arabicPeriod"/>
            </a:pPr>
            <a:r>
              <a:rPr lang="en-GB" dirty="0"/>
              <a:t>What help did the disciples need from Jesus?</a:t>
            </a:r>
          </a:p>
          <a:p>
            <a:pPr marL="342900" indent="-342900">
              <a:buAutoNum type="arabicPeriod"/>
            </a:pPr>
            <a:r>
              <a:rPr lang="en-GB" dirty="0"/>
              <a:t>Why do you think Jesus didn’t want the blind man to tell people that Jesus had healed him?</a:t>
            </a:r>
          </a:p>
          <a:p>
            <a:pPr marL="342900" indent="-342900">
              <a:buAutoNum type="arabicPeriod"/>
            </a:pPr>
            <a:r>
              <a:rPr lang="en-GB" dirty="0"/>
              <a:t>Why didn’t Jesus want his friends to tell people he was the Messiah?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8D8D2C-1025-41B3-81A8-52F0D7FEC23F}"/>
              </a:ext>
            </a:extLst>
          </p:cNvPr>
          <p:cNvSpPr txBox="1"/>
          <p:nvPr/>
        </p:nvSpPr>
        <p:spPr>
          <a:xfrm>
            <a:off x="564776" y="3807617"/>
            <a:ext cx="5741895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/>
              <a:t>Can you remember what we said righteous meant?</a:t>
            </a:r>
          </a:p>
          <a:p>
            <a:pPr marL="342900" indent="-342900">
              <a:buAutoNum type="arabicPeriod"/>
            </a:pPr>
            <a:r>
              <a:rPr lang="en-GB" dirty="0"/>
              <a:t>What does it mean to be a sinner?</a:t>
            </a:r>
          </a:p>
          <a:p>
            <a:pPr marL="342900" indent="-342900">
              <a:buAutoNum type="arabicPeriod"/>
            </a:pPr>
            <a:r>
              <a:rPr lang="en-GB" dirty="0"/>
              <a:t>Who in this story is righteous and who is a sinner?</a:t>
            </a:r>
          </a:p>
          <a:p>
            <a:pPr marL="342900" indent="-342900">
              <a:buAutoNum type="arabicPeriod"/>
            </a:pPr>
            <a:r>
              <a:rPr lang="en-GB" dirty="0"/>
              <a:t>Why does everybody need help from Jesus not just people who </a:t>
            </a:r>
            <a:r>
              <a:rPr lang="en-GB"/>
              <a:t>need healing?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84ACEB-D539-4CC4-B71B-650F69C6B00F}"/>
              </a:ext>
            </a:extLst>
          </p:cNvPr>
          <p:cNvSpPr txBox="1"/>
          <p:nvPr/>
        </p:nvSpPr>
        <p:spPr>
          <a:xfrm>
            <a:off x="1385047" y="5755341"/>
            <a:ext cx="4914898" cy="923330"/>
          </a:xfrm>
          <a:prstGeom prst="rect">
            <a:avLst/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Lord I lift your name on high – Go Fish</a:t>
            </a:r>
          </a:p>
          <a:p>
            <a:r>
              <a:rPr lang="en-GB" dirty="0"/>
              <a:t>Jesus Messiah – Brentwood Benson</a:t>
            </a:r>
          </a:p>
          <a:p>
            <a:r>
              <a:rPr lang="en-GB" dirty="0"/>
              <a:t>This is what my God is like - </a:t>
            </a:r>
            <a:r>
              <a:rPr lang="en-GB" dirty="0" err="1"/>
              <a:t>Phatfish</a:t>
            </a:r>
            <a:endParaRPr lang="en-GB" dirty="0"/>
          </a:p>
        </p:txBody>
      </p:sp>
      <p:pic>
        <p:nvPicPr>
          <p:cNvPr id="9" name="Graphic 8" descr="Scissors">
            <a:extLst>
              <a:ext uri="{FF2B5EF4-FFF2-40B4-BE49-F238E27FC236}">
                <a16:creationId xmlns:a16="http://schemas.microsoft.com/office/drawing/2014/main" id="{51013B6B-F156-4E4C-B825-AD914444F5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0647" y="7037795"/>
            <a:ext cx="914400" cy="914400"/>
          </a:xfrm>
          <a:prstGeom prst="rect">
            <a:avLst/>
          </a:prstGeom>
        </p:spPr>
      </p:pic>
      <p:pic>
        <p:nvPicPr>
          <p:cNvPr id="11" name="Graphic 10" descr="Headphones">
            <a:extLst>
              <a:ext uri="{FF2B5EF4-FFF2-40B4-BE49-F238E27FC236}">
                <a16:creationId xmlns:a16="http://schemas.microsoft.com/office/drawing/2014/main" id="{81EEF409-AA16-4B15-BCDD-E2F7C974B8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3411" y="5755341"/>
            <a:ext cx="914400" cy="914400"/>
          </a:xfrm>
          <a:prstGeom prst="rect">
            <a:avLst/>
          </a:prstGeom>
        </p:spPr>
      </p:pic>
      <p:pic>
        <p:nvPicPr>
          <p:cNvPr id="13" name="Graphic 12" descr="Puzzle">
            <a:extLst>
              <a:ext uri="{FF2B5EF4-FFF2-40B4-BE49-F238E27FC236}">
                <a16:creationId xmlns:a16="http://schemas.microsoft.com/office/drawing/2014/main" id="{F4DBCCBC-C76F-4F0B-824B-D1D28D02D84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03411" y="8435153"/>
            <a:ext cx="914400" cy="9144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E2599B8-3142-4AE8-BD84-79986C122FB7}"/>
              </a:ext>
            </a:extLst>
          </p:cNvPr>
          <p:cNvSpPr txBox="1"/>
          <p:nvPr/>
        </p:nvSpPr>
        <p:spPr>
          <a:xfrm>
            <a:off x="1378326" y="7118123"/>
            <a:ext cx="4914898" cy="923330"/>
          </a:xfrm>
          <a:prstGeom prst="rect">
            <a:avLst/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Have a go at making some optical illusions: you could vary the bird in a cage spinner or make a </a:t>
            </a:r>
            <a:r>
              <a:rPr lang="en-GB" dirty="0" err="1"/>
              <a:t>kalaidascope</a:t>
            </a:r>
            <a:r>
              <a:rPr lang="en-GB" dirty="0"/>
              <a:t> from toilet paper tubes.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04736E-28CA-43B1-AFF6-8F56E48E5609}"/>
              </a:ext>
            </a:extLst>
          </p:cNvPr>
          <p:cNvSpPr txBox="1"/>
          <p:nvPr/>
        </p:nvSpPr>
        <p:spPr>
          <a:xfrm>
            <a:off x="1378326" y="8310527"/>
            <a:ext cx="4914898" cy="1477328"/>
          </a:xfrm>
          <a:prstGeom prst="rect">
            <a:avLst/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Play ‘I spy with my little eye’. Try a game of Pictionary or the creative cats section of Cranium</a:t>
            </a:r>
          </a:p>
          <a:p>
            <a:r>
              <a:rPr lang="en-GB" dirty="0"/>
              <a:t>Set up a blind guesses game by putting various objects in an opaque bag. have everyone else try and guess the objects without looking.</a:t>
            </a:r>
          </a:p>
        </p:txBody>
      </p:sp>
    </p:spTree>
    <p:extLst>
      <p:ext uri="{BB962C8B-B14F-4D97-AF65-F5344CB8AC3E}">
        <p14:creationId xmlns:p14="http://schemas.microsoft.com/office/powerpoint/2010/main" val="849038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575</TotalTime>
  <Words>239</Words>
  <Application>Microsoft Office PowerPoint</Application>
  <PresentationFormat>A4 Paper (210x297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Trasler</dc:creator>
  <cp:lastModifiedBy>HaNnAh Trasler</cp:lastModifiedBy>
  <cp:revision>24</cp:revision>
  <dcterms:created xsi:type="dcterms:W3CDTF">2020-03-20T10:20:44Z</dcterms:created>
  <dcterms:modified xsi:type="dcterms:W3CDTF">2020-05-07T16:07:32Z</dcterms:modified>
</cp:coreProperties>
</file>