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63" r:id="rId5"/>
    <p:sldId id="257" r:id="rId6"/>
    <p:sldId id="258" r:id="rId7"/>
    <p:sldId id="260" r:id="rId8"/>
    <p:sldId id="25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2T23:36:41.1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1,'7'1,"-1"0,1 1,-1 0,0 0,0 0,0 1,0 0,0 0,0 1,-1 0,8 6,15 10,-11-11,12 9,0-2,62 25,-49-26,2-2,61 11,-76-19,-1 2,51 20,-56-18,-1-1,1-1,0-1,1-1,26 2,-4-5,-20-2,-1 1,1 2,37 8,-45-6,133 28,-128-28,0 1,0 1,0 1,32 17,11 3,-20-11,67 29,-82-33,0-2,34 9,-33-12,-2 2,41 18,102 45,-36-18,-67-27,94 24,-35-12,-113-34,-1 1,20 12,17 7,-34-16,-1 0,0 0,-1 2,0 0,-1 0,20 22,24 19,48 42,-42-36,-41-40,1-2,1 0,1-1,0-2,47 18,-57-23,0 1,-1 0,0 1,0 1,-2 1,1 0,-2 1,14 16,-9-9,1-1,2-1,23 17,97 76,1 1,69 35,-4-21,-154-93,-1 2,59 54,-86-66,1-2,1 0,1-2,46 25,-25-17,-34-18,1-1,1 0,17 6,99 39,-43-19,-68-25,1-1,0-1,1-1,40 7,31-7,126-7,-85-3,549 3,-646 2,0 3,0 0,0 3,-1 1,55 21,-89-29,22 7,1-2,0-1,0-1,30 0,113-6,-62 0,-28 0,101 4,-159 1,0 2,0 0,26 9,-30-7,1-1,0-1,1-1,35 2,-51-6,0 0,0 0,0 1,0-1,0 1,0 0,0 0,0 0,-1 0,1 1,0-1,-1 1,1 0,-1 0,1 1,-1-1,0 1,0-1,0 1,0 0,0 0,-1 0,0 1,3 3,-2-3,1-1,0 0,-1 0,1 0,0 0,1 0,-1-1,0 0,1 0,0 0,-1 0,1-1,0 0,0 0,9 1,9 0,0-2,29-2,-17 0,628-1,-368 4,-266 1,0 1,47 12,-48-9,180 40,-112-30,186 6,-252-20,-1 1,-1 1,1 1,53 18,-61-16,2-3,0 0,1-1,-1-1,44-2,39 3,49 24,-98-16,-17-5,79 0,-73-5,52 8,25 5,28 5,-90-12,1-2,114-5,-66-2,436 2,-516 1,-2 3,50 10,-51-8,2 1,31 12,-41-11,0-2,0-1,1 0,33 3,-22-7,-19-1,0 0,0 1,0 0,0 1,-1 0,1 1,21 8,-4 1,1-1,0-1,1-2,0-1,0-2,37 3,195-7,-126-4,269 3,-399 1,1-1,-1 1,0 0,1 0,-1 1,0 0,0 0,0 1,-1 0,10 5,1 4,0 0,21 19,-32-25,2 0,0 0,0-1,0 0,1 0,0 0,0-1,0-1,0 1,1-2,-1 1,14 1,7-2,0 0,41-4,32 1,-92 3,0 1,0-1,-1 2,1-1,-1 2,0-1,18 12,-16-9,0 0,0-1,0-1,1 0,14 3,-7-5,0-1,21 0,-29-3,1 1,0 1,0 0,-1 1,1 1,-1 0,22 8,101 44,-118-48,1-1,-1 0,1-1,0-1,0-1,37 2,-31-4,0 2,-1 1,36 10,-42-8,-7-4,-1 1,0 1,0 0,13 7,-19-9,0 0,-1 1,1-1,-1 0,0 1,1-1,-1 1,0 0,-1 0,1 0,0 0,-1 0,0 0,1 0,-1 0,-1 0,2 5,-1-2,0 0,-1 1,0-1,0 0,0 0,-1 1,0-1,0 0,0 0,-4 8,5-12,-1 0,0 0,0-1,0 1,0 0,0-1,0 1,0-1,-1 1,1-1,0 0,-1 0,1 1,-1-1,0 0,1 0,-1 0,0-1,0 1,1 0,-1-1,0 1,0-1,0 0,0 1,0-1,0 0,0 0,0 0,0 0,1-1,-1 1,0 0,0-1,0 0,0 1,-2-2,1 0,0 1,0-1,0 1,1-1,-1 0,1 0,-1 0,1 0,0 0,0-1,0 1,0-1,0 0,0 1,1-1,0 0,-1 0,1 0,0 0,0 0,0 0,1 0,-1 0,1-1,0 1,0 0,0-5,0 5,0-1,1 1,-1-1,1 1,0-1,0 1,0 0,0 0,0-1,1 1,0 0,-1 0,1 0,0 1,1-1,-1 0,0 1,1-1,-1 1,1 0,0 0,0 0,0 0,0 0,4-1,17-2,0 1,1 0,-1 2,1 1,0 1,37 5,9-1,91-6,87 5,-143 14,-49-7,-47-7,0 0,0 0,-1 1,1 0,-1 1,0 0,-1 0,9 8,-4-5,-1 0,25 11,-13-9,32 13,67 18,-95-34,-12-4,1 1,-1 1,0 1,16 8,-21-9,1 0,1-1,-1 0,0-1,1 0,0-1,16 1,96-5,-53 0,1450 2,-1199-14,-29 0,-196 13,323-14,192 2,-383 16,356-3,-570 0,0 1,1 1,-1 0,0 2,0 0,0 0,0 2,-1 0,25 13,-20-7,-2 0,1 2,-2 0,1 1,-2 0,23 29,-6-7,-3 2,-1 0,-2 2,31 63,-40-64,-5-11,-1 0,-1 1,9 40,-15-50,0-1,0 1,2-1,1-1,16 31,9 15,-18-33,39 58,-54-89,1 0,-1 1,1-1,-1 1,1-1,-1 1,0-1,1 1,-1-1,0 1,1-1,-1 1,0-1,0 1,1 0,-1-1,0 1,0-1,0 1,0 0,0-1,0 1,0 0,0-1,0 1,0-1,0 1,-1 0,1-1,0 1,0-1,-1 1,1-1,0 1,0 0,-1-1,1 1,-1-1,1 0,-1 1,1-1,0 1,-1-1,1 0,-1 1,0-1,1 0,-1 1,1-1,-1 0,1 0,-1 0,0 0,1 1,-1-1,0 0,1 0,-1 0,0-1,-48 2,39-2,-39-1,13 0,-65 5,89-2,1 1,-1 1,0 0,1 0,-1 1,1 1,0 0,0 0,-13 10,-15 11,-1-2,-79 36,112-56,0 1,0-1,0 1,1 1,0-1,0 1,0 0,-8 11,-26 24,23-27,1 1,1 0,0 1,-22 32,29-35,1 1,1 0,0 1,1 0,1-1,-5 29,5-24,-1-1,0 1,-13 29,9-27,1 1,0 1,-4 24,6-21,-1 0,-11 24,8-27,2 0,1 1,0 0,2 0,1 0,1 1,1 0,1 37,3 5,1-32,-3 1,-1 0,-6 42,0-49,-21 54,16-52,-9 38,9-27,6-22,1 1,-4 31,8-47,1 0,0 0,0 0,0 0,1 1,-1-1,1 0,1 0,-1 0,1 0,0 0,0 0,0-1,0 1,4 5,-2-7,-1 0,1 0,-1 0,1-1,0 1,0-1,0 0,1 0,-1 0,0 0,1-1,-1 0,8 1,-6 0,1-1,-1 1,0 0,1 1,-1 0,8 4,-6 0,1-1,0 0,0 0,0-1,1 0,0-1,0 0,0 0,0-1,1-1,16 3,-10-4,-1 2,22 5,-20-3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8AB9-0B71-414F-842F-E2E50DA59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EF7CB-3D9A-42BE-AA34-149D4E99C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48C82-D422-4481-824B-C47EBA56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4C098-B626-4CB1-98F7-0AAEE8A5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12648-1A22-4A91-BC5A-E10A3242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0EB9A-50C8-49F2-9E59-B41B1104A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06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C83B-59DB-4D72-82DD-02686BC3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AD319-8626-4356-902E-0EAD7A906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BF6E1-CFB8-4D24-8908-976E76D3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8115-B969-4D3C-8164-2BFC9AAB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3A9DD-D82A-4A58-B1BD-C29E0833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D5234-E70E-4E62-95CD-64C2B6645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67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18162-B462-4CE2-9FFD-72142E615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7A603-82E9-4F94-9088-6DDB8029C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39235-2BB7-4E0D-94F0-3CFA55A0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AFEEB-F735-455C-8546-9C67461E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4B29A-B351-458F-9140-878E730C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658CD-AE91-4D25-AB30-16939935D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66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D0C6-EE2B-4990-9770-25FF8F22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93711-FDFA-43A4-8B4C-132835C40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FE883-DF20-4720-97DC-8B0DA576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69DF-65F7-43AC-95D5-7B9C4DE6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85741-AF6F-4531-B18C-03014A79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2F508-7B2A-47AF-A073-364721893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04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F1EB-DE70-414F-A7B2-A162EDD2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59A25-F5D1-47F8-B1F6-D13172BFF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0AA9C-43FB-40B5-886D-DA2C2783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A1F9D-C575-4F5A-B86B-F2F5D8E4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83C20-61D7-4E8E-B9C7-D3D26CB4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7E7AC-B322-433B-8617-97206F87D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96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65FD-EFD3-41EC-A754-3ABF542E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3FB03-A4FF-4842-A704-90E277325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76FFD-CDF5-4D7F-A9B1-51AD59ADA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6D305-0271-440F-944A-F12DE3A4C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99E4F-50AC-47AE-9BCE-9D0A50BF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471C6-1BB4-41D6-BFA1-4C02BE93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B54CE-985B-45A5-AD82-733A84A9D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31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DF60-CFC8-4E8D-858C-BCAB6C25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FD3A6-B242-4EA8-8610-0E0553110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0B171-AF00-4BED-A155-F48D41C50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FF212-B980-488F-A96D-3FE5A723E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D2FDB-024D-4D95-87A9-6DA13D148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67455-2393-4202-B114-A4506201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4571B-2F68-4804-9C8F-F27A70B1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B6AB2-CE3C-4C17-869C-B1C86E19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E09B9-811A-44FF-871B-85037AE85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22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CBF8-5F13-48D3-9938-DE790E0D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22FE3-1A60-43AD-B5FA-F1E21236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20768-144C-42AF-A994-5797EE8C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A13E5-C251-4B1C-A6D1-E24B165A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72994-8240-4BC9-B248-50B3C364E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22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FA020-1D68-4ADF-B57C-4757B195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9D3A3-FE7A-4EA2-A696-658B1200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715DF-FBCD-4952-B713-28C36F29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25306-9359-469F-929E-0C4B8572C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01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B8E-BCF7-4770-9D95-523860BD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9B2DE-8F91-4219-954F-B6DA3248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7EC0F-F8BA-4AC8-B5CC-8429ADA0A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3B5EE-3249-454D-8882-8AE86C1C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6CEAF-C3FD-485B-AC9E-AC1235C6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B17A2-28BC-4CDA-8CE4-18C870EB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F2510-58D6-4C11-9952-216FC8312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3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EB19-F663-41B6-8EFC-4F10CACA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3E15A-7277-49DA-9BC1-0E3C4D29B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68CCC-33A0-40BA-96E0-DC4C6FB05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6C890-8C78-4434-9F2D-4298ECF4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EBF1D-1C67-4DBB-9BE4-AA8370D9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F35A0-496C-4C5C-BCD9-7CD48CFB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0ECAF-6D8B-4E30-B5C2-16749FD67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7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D9A608-F9C3-472E-AC8B-21C197EE6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328C93-DC88-45E0-842B-AB0B67EAC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58C21E-6EFE-4782-B7CF-FE1CB8A4C6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569350-9260-4AFF-A003-B3ABC8C558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3EA71A-B34A-4ECA-9BA3-7EEC507811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691D9F-F3AC-4084-B9F7-2E2272FCB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660E79-91D4-40A8-BBF5-92BE745AD46A}"/>
              </a:ext>
            </a:extLst>
          </p:cNvPr>
          <p:cNvSpPr/>
          <p:nvPr/>
        </p:nvSpPr>
        <p:spPr>
          <a:xfrm>
            <a:off x="179512" y="1150808"/>
            <a:ext cx="7121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9900"/>
                </a:solidFill>
                <a:effectLst/>
                <a:latin typeface="Arial Black" panose="020B0A04020102020204" pitchFamily="34" charset="0"/>
              </a:rPr>
              <a:t>The Adventures of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6D0CAC-4AA3-4988-926B-65E9A2FBCA52}"/>
              </a:ext>
            </a:extLst>
          </p:cNvPr>
          <p:cNvSpPr/>
          <p:nvPr/>
        </p:nvSpPr>
        <p:spPr>
          <a:xfrm>
            <a:off x="40867" y="2105561"/>
            <a:ext cx="9103133" cy="26468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sz="166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9900"/>
                </a:solidFill>
                <a:effectLst/>
                <a:latin typeface="Arial Black" panose="020B0A04020102020204" pitchFamily="34" charset="0"/>
              </a:rPr>
              <a:t>Dr Luke</a:t>
            </a:r>
          </a:p>
        </p:txBody>
      </p:sp>
    </p:spTree>
    <p:extLst>
      <p:ext uri="{BB962C8B-B14F-4D97-AF65-F5344CB8AC3E}">
        <p14:creationId xmlns:p14="http://schemas.microsoft.com/office/powerpoint/2010/main" val="179972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660E79-91D4-40A8-BBF5-92BE745AD46A}"/>
              </a:ext>
            </a:extLst>
          </p:cNvPr>
          <p:cNvSpPr/>
          <p:nvPr/>
        </p:nvSpPr>
        <p:spPr>
          <a:xfrm>
            <a:off x="323528" y="3528303"/>
            <a:ext cx="7455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9900"/>
                </a:solidFill>
                <a:latin typeface="Arial Black" panose="020B0A04020102020204" pitchFamily="34" charset="0"/>
              </a:rPr>
              <a:t>a</a:t>
            </a:r>
            <a:r>
              <a:rPr lang="en-US" sz="54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9900"/>
                </a:solidFill>
                <a:effectLst/>
                <a:latin typeface="Arial Black" panose="020B0A04020102020204" pitchFamily="34" charset="0"/>
              </a:rPr>
              <a:t>nd the mysterious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6D0CAC-4AA3-4988-926B-65E9A2FBCA52}"/>
              </a:ext>
            </a:extLst>
          </p:cNvPr>
          <p:cNvSpPr/>
          <p:nvPr/>
        </p:nvSpPr>
        <p:spPr>
          <a:xfrm>
            <a:off x="15735" y="881425"/>
            <a:ext cx="9103133" cy="26468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sz="166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9900"/>
                </a:solidFill>
                <a:effectLst/>
                <a:latin typeface="Arial Black" panose="020B0A04020102020204" pitchFamily="34" charset="0"/>
              </a:rPr>
              <a:t>Dr Luke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DA7302-356C-44F3-8467-C3DF3E7EF6F7}"/>
              </a:ext>
            </a:extLst>
          </p:cNvPr>
          <p:cNvSpPr/>
          <p:nvPr/>
        </p:nvSpPr>
        <p:spPr>
          <a:xfrm>
            <a:off x="1019447" y="4221088"/>
            <a:ext cx="7809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9900"/>
                </a:solidFill>
                <a:latin typeface="Arial Black" panose="020B0A04020102020204" pitchFamily="34" charset="0"/>
              </a:rPr>
              <a:t>events in Jerusalem</a:t>
            </a:r>
            <a:endParaRPr lang="en-US" sz="54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99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1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3106CC-316F-4EEE-8D18-D46CF176B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8" r="370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BCD466-8C87-4994-A48A-4B4907F494B1}"/>
                  </a:ext>
                </a:extLst>
              </p14:cNvPr>
              <p14:cNvContentPartPr/>
              <p14:nvPr/>
            </p14:nvContentPartPr>
            <p14:xfrm>
              <a:off x="894654" y="3165573"/>
              <a:ext cx="7570800" cy="237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BCD466-8C87-4994-A48A-4B4907F494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654" y="3147933"/>
                <a:ext cx="7606440" cy="241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63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Hannah Trasler</dc:creator>
  <cp:lastModifiedBy>HaNnAh Trasler</cp:lastModifiedBy>
  <cp:revision>4</cp:revision>
  <dcterms:created xsi:type="dcterms:W3CDTF">2008-03-16T08:39:39Z</dcterms:created>
  <dcterms:modified xsi:type="dcterms:W3CDTF">2021-02-02T23:39:44Z</dcterms:modified>
</cp:coreProperties>
</file>