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 showGuides="1">
      <p:cViewPr varScale="1">
        <p:scale>
          <a:sx n="29" d="100"/>
          <a:sy n="29" d="100"/>
        </p:scale>
        <p:origin x="926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3031-4598-437C-A742-508058CBB12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0564-FAE6-4F74-991E-F9FEC4F82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10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3031-4598-437C-A742-508058CBB12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0564-FAE6-4F74-991E-F9FEC4F82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98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3031-4598-437C-A742-508058CBB12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0564-FAE6-4F74-991E-F9FEC4F82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57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3031-4598-437C-A742-508058CBB12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0564-FAE6-4F74-991E-F9FEC4F82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3031-4598-437C-A742-508058CBB12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0564-FAE6-4F74-991E-F9FEC4F82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8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3031-4598-437C-A742-508058CBB12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0564-FAE6-4F74-991E-F9FEC4F82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67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3031-4598-437C-A742-508058CBB12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0564-FAE6-4F74-991E-F9FEC4F82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98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3031-4598-437C-A742-508058CBB12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0564-FAE6-4F74-991E-F9FEC4F82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76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3031-4598-437C-A742-508058CBB12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0564-FAE6-4F74-991E-F9FEC4F82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92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3031-4598-437C-A742-508058CBB12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0564-FAE6-4F74-991E-F9FEC4F82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2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3031-4598-437C-A742-508058CBB12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0564-FAE6-4F74-991E-F9FEC4F82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01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B3031-4598-437C-A742-508058CBB12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50564-FAE6-4F74-991E-F9FEC4F82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29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ame, drawing&#10;&#10;Description automatically generated">
            <a:extLst>
              <a:ext uri="{FF2B5EF4-FFF2-40B4-BE49-F238E27FC236}">
                <a16:creationId xmlns:a16="http://schemas.microsoft.com/office/drawing/2014/main" id="{3F7CC930-DBF0-4959-9796-083CD2FCF6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19" y="0"/>
            <a:ext cx="86779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4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093939-0B8F-4DC5-808D-EBDC11D34D6B}"/>
              </a:ext>
            </a:extLst>
          </p:cNvPr>
          <p:cNvSpPr txBox="1"/>
          <p:nvPr/>
        </p:nvSpPr>
        <p:spPr>
          <a:xfrm>
            <a:off x="618565" y="941294"/>
            <a:ext cx="85254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Draw a board like the one above and fill in the spaces with rules like: Go forward three spaces, move back two spaces, take a shortcut to square 17 and miss a go.</a:t>
            </a:r>
          </a:p>
          <a:p>
            <a:endParaRPr lang="en-GB" sz="2800" dirty="0"/>
          </a:p>
          <a:p>
            <a:r>
              <a:rPr lang="en-GB" sz="2800" dirty="0"/>
              <a:t>Decorate it with your own theme: space travel, superheroes, food, pets etc.</a:t>
            </a:r>
          </a:p>
          <a:p>
            <a:endParaRPr lang="en-GB" sz="2800" dirty="0"/>
          </a:p>
          <a:p>
            <a:r>
              <a:rPr lang="en-GB" sz="2800" dirty="0"/>
              <a:t>Make your own dice or spinner and write a rule on each part of the spinner or dice.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815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73</Words>
  <Application>Microsoft Office PowerPoint</Application>
  <PresentationFormat>A4 Paper (210x297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Trasler</dc:creator>
  <cp:lastModifiedBy>HaNnAh Trasler</cp:lastModifiedBy>
  <cp:revision>1</cp:revision>
  <dcterms:created xsi:type="dcterms:W3CDTF">2020-04-15T08:51:25Z</dcterms:created>
  <dcterms:modified xsi:type="dcterms:W3CDTF">2020-04-15T08:58:42Z</dcterms:modified>
</cp:coreProperties>
</file>