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5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2" r:id="rId2"/>
    <p:sldId id="267" r:id="rId3"/>
    <p:sldId id="263" r:id="rId4"/>
    <p:sldId id="383" r:id="rId5"/>
    <p:sldId id="384" r:id="rId6"/>
    <p:sldId id="270" r:id="rId7"/>
    <p:sldId id="386" r:id="rId8"/>
    <p:sldId id="257" r:id="rId9"/>
    <p:sldId id="269" r:id="rId10"/>
    <p:sldId id="281" r:id="rId11"/>
    <p:sldId id="285" r:id="rId12"/>
    <p:sldId id="387" r:id="rId13"/>
    <p:sldId id="388" r:id="rId14"/>
    <p:sldId id="294" r:id="rId15"/>
    <p:sldId id="298" r:id="rId16"/>
    <p:sldId id="389" r:id="rId17"/>
    <p:sldId id="390" r:id="rId18"/>
    <p:sldId id="391" r:id="rId19"/>
    <p:sldId id="393" r:id="rId20"/>
    <p:sldId id="392" r:id="rId21"/>
    <p:sldId id="380" r:id="rId22"/>
    <p:sldId id="264" r:id="rId23"/>
    <p:sldId id="381" r:id="rId24"/>
    <p:sldId id="37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3D3B"/>
    <a:srgbClr val="9D3181"/>
    <a:srgbClr val="EDC79C"/>
    <a:srgbClr val="94C8ED"/>
    <a:srgbClr val="C8A494"/>
    <a:srgbClr val="2D8F2F"/>
    <a:srgbClr val="A05CDF"/>
    <a:srgbClr val="D3B5E9"/>
    <a:srgbClr val="EE8E0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34" d="100"/>
          <a:sy n="34" d="100"/>
        </p:scale>
        <p:origin x="67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2T19:30:25.57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2T19:30:28.79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2T19:30:48.207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0 0,'1529'0,"-1476"0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2T19:30:51.386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0 0,'2'0,"-1"0,1 0,-1 1,1-1,-1 1,0-1,1 1,-1-1,1 1,-1 0,0-1,1 1,-1 0,0 0,0 0,0 0,0 0,0 0,0 1,0-1,0 0,1 3,14 35,-11-23,48 115,-47-119,0-1,1 0,0 0,1-1,0 1,0-2,1 1,1-1,-1-1,20 14,0-4,0 0,60 24,-66-33,1-1,0-1,1-2,0 0,42 2,131-7,-116-2,-58 1,34 1,113-16,-152 13,1-2,-1 0,0-2,-1 0,0 0,0-2,0-1,-1 0,25-19,-16 7,0-1,-1-2,29-36,-32 29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6-12T02:58:05.5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6-12T00:43:50.3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5,'30'10,"-3"0,31 4,-39-8,-1-2,1 0,1-1,-1-1,2 0,-16-2,1 0,0-1,-1 0,1 0,-1 0,1 0,-1-1,0 0,1 0,-1 0,0-1,0 0,-1 0,1 0,0 0,-1-1,0 0,0 0,2-2,4-8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6-12T00:43:54.3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1,'5'0,"5"0,7 0,-1 4,3 7,2 1,2-2,2-2,1-2,1-3,0-2,0 0,1-2,-1 1,1 0,-6-1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B5856-953C-4600-9B76-AAA774FF3BF9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76182-2988-430C-BF5F-B7D1BFC58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200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>
            <a:extLst>
              <a:ext uri="{FF2B5EF4-FFF2-40B4-BE49-F238E27FC236}">
                <a16:creationId xmlns:a16="http://schemas.microsoft.com/office/drawing/2014/main" id="{0C58E515-2F0F-4DC5-94F0-B1C931BAB57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DA6EAD68-BB3C-4FDA-83C1-A8AD82C9575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>
            <a:extLst>
              <a:ext uri="{FF2B5EF4-FFF2-40B4-BE49-F238E27FC236}">
                <a16:creationId xmlns:a16="http://schemas.microsoft.com/office/drawing/2014/main" id="{48456846-C64F-4708-A3A9-02A351D1897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D58B9FB2-5CC2-472B-9B6C-D2759558C3F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6347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>
            <a:extLst>
              <a:ext uri="{FF2B5EF4-FFF2-40B4-BE49-F238E27FC236}">
                <a16:creationId xmlns:a16="http://schemas.microsoft.com/office/drawing/2014/main" id="{322490C0-A6DA-4B4E-9840-08E268CCBEF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78292E6F-188F-4A4B-9C98-01C9D542BE5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>
            <a:extLst>
              <a:ext uri="{FF2B5EF4-FFF2-40B4-BE49-F238E27FC236}">
                <a16:creationId xmlns:a16="http://schemas.microsoft.com/office/drawing/2014/main" id="{E11FFCE0-718D-4A56-8DF5-4FDAE6EF46B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A58061A8-AFD0-4F77-BE70-AF3C3F72C60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>
            <a:extLst>
              <a:ext uri="{FF2B5EF4-FFF2-40B4-BE49-F238E27FC236}">
                <a16:creationId xmlns:a16="http://schemas.microsoft.com/office/drawing/2014/main" id="{E11FFCE0-718D-4A56-8DF5-4FDAE6EF46B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A58061A8-AFD0-4F77-BE70-AF3C3F72C60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2048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>
            <a:extLst>
              <a:ext uri="{FF2B5EF4-FFF2-40B4-BE49-F238E27FC236}">
                <a16:creationId xmlns:a16="http://schemas.microsoft.com/office/drawing/2014/main" id="{E11FFCE0-718D-4A56-8DF5-4FDAE6EF46B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A58061A8-AFD0-4F77-BE70-AF3C3F72C60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1704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>
            <a:extLst>
              <a:ext uri="{FF2B5EF4-FFF2-40B4-BE49-F238E27FC236}">
                <a16:creationId xmlns:a16="http://schemas.microsoft.com/office/drawing/2014/main" id="{E11FFCE0-718D-4A56-8DF5-4FDAE6EF46B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A58061A8-AFD0-4F77-BE70-AF3C3F72C60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9767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>
            <a:extLst>
              <a:ext uri="{FF2B5EF4-FFF2-40B4-BE49-F238E27FC236}">
                <a16:creationId xmlns:a16="http://schemas.microsoft.com/office/drawing/2014/main" id="{7B4A63E0-C47B-4749-A407-52BF6A77896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47979D51-B53D-4B9D-ABF5-3E411D6F356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>
            <a:extLst>
              <a:ext uri="{FF2B5EF4-FFF2-40B4-BE49-F238E27FC236}">
                <a16:creationId xmlns:a16="http://schemas.microsoft.com/office/drawing/2014/main" id="{82758C3E-8206-4F97-8A51-CD6A4898F3D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F0726D4B-ACC3-4C7D-88EB-B6B4243FBDA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>
            <a:extLst>
              <a:ext uri="{FF2B5EF4-FFF2-40B4-BE49-F238E27FC236}">
                <a16:creationId xmlns:a16="http://schemas.microsoft.com/office/drawing/2014/main" id="{7064D3D6-A6EB-4B62-87A6-D33A8BB8E7D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31D2D5A0-0D7B-44E8-94DE-922E2ACB4DA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>
            <a:extLst>
              <a:ext uri="{FF2B5EF4-FFF2-40B4-BE49-F238E27FC236}">
                <a16:creationId xmlns:a16="http://schemas.microsoft.com/office/drawing/2014/main" id="{7064D3D6-A6EB-4B62-87A6-D33A8BB8E7D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31D2D5A0-0D7B-44E8-94DE-922E2ACB4DA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048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>
            <a:extLst>
              <a:ext uri="{FF2B5EF4-FFF2-40B4-BE49-F238E27FC236}">
                <a16:creationId xmlns:a16="http://schemas.microsoft.com/office/drawing/2014/main" id="{FF55193C-79C1-49DE-B5F3-15F05FC1565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799E2379-67A8-4ECE-8488-C91E8401576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>
            <a:extLst>
              <a:ext uri="{FF2B5EF4-FFF2-40B4-BE49-F238E27FC236}">
                <a16:creationId xmlns:a16="http://schemas.microsoft.com/office/drawing/2014/main" id="{A36962FB-11AD-485B-8783-EB2E11074FE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D8C6C3AA-1630-441E-ACE2-F2FC4ED7977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>
            <a:extLst>
              <a:ext uri="{FF2B5EF4-FFF2-40B4-BE49-F238E27FC236}">
                <a16:creationId xmlns:a16="http://schemas.microsoft.com/office/drawing/2014/main" id="{48456846-C64F-4708-A3A9-02A351D1897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D58B9FB2-5CC2-472B-9B6C-D2759558C3F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>
            <a:extLst>
              <a:ext uri="{FF2B5EF4-FFF2-40B4-BE49-F238E27FC236}">
                <a16:creationId xmlns:a16="http://schemas.microsoft.com/office/drawing/2014/main" id="{6F97DD24-CDA6-4EFF-9112-4AE60C293BD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B8B962A1-6E66-4806-902E-ED27558290D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4EB01-9E75-492B-9265-3E14607B2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17307F-90F4-4F7C-91A1-148286418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93559-29FE-47CA-BEFE-53EDD16EE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74DB8-C6D7-415E-884E-709528F39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6FBDD-1B49-4FC9-A1F6-3B180A796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01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7F4E7-43A4-4F5A-91B9-BBAD7459F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CBC5E0-DE3E-4E9A-8CFF-280C910A2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65C08-807B-47BF-A19F-C27CE44D9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A9E65-0BFD-4397-83F0-893B58E0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185F-5BB8-4E78-A3CA-AC172B0C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36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8D554A-E7BF-4A12-A973-259D1BF1C3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CBD0-438D-4573-AC60-D16C622F4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50B4C-C432-4B7F-A994-64F35809E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B68C9-FA17-46D7-9997-1643ED904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8C9D5-2A79-48B8-81F2-4742AF01C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36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9DE21-BEEC-48A5-BA1D-B7ED4A802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8554C-5516-4870-A100-4233DDEC4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71F38-7F36-46E0-9936-E60AA6313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BABC4-6140-4D8B-B46D-77AA044DD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5E203-C2AB-40D1-8B3F-E92439724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14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61FD-97D9-4041-A024-A5B0A825A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7F37E-9F6A-441D-B82B-E835E110D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C82A8-B665-4E48-B2D4-4185BB2D5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7B831-5D43-4FFA-A7C8-C16F84E9C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7CCF4-9AE1-419A-AC31-7546F1C0F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78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1EBFA-A402-4433-86E0-4CB7A4EF1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94034-FFEF-489E-8DFD-8F73D2A2B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1DDCD1-5AE3-49FD-BC58-BC6B7BFC0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872A2-2F9A-4C33-A748-F82194D4A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FB56FB-7C77-4D3E-9084-3C7317A3C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BEEBA-5B8A-4B58-914C-FD5B34AA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49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BF129-9FE6-4F0F-B8DF-1F17F89CA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E4D90-64D8-455B-8A2C-10C3EDDC2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14A57-B27B-4B25-9CC3-5E9C3F974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E4BF71-C6D9-4186-A09A-E8AEA9846A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84C9E7-89DF-414B-A660-34E3A5CEF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4CE943-DFE8-43DF-9D3A-D68FFB2E9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535BC6-01C4-48EA-BAC1-25FCE0E9E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A6FFD0-F1AD-4CD5-8366-3925F9CFA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737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8DFB-E030-41C2-BC29-5CA440DA0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58CB2C-81EE-4948-B598-7CA62A1FB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34D8CA-112D-455C-AA71-776DA43A1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AA8DC-2D15-4D03-BE83-F2F34ED5E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12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C5A96E-B196-4FE5-94A5-7B0E8DBEF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E1C143-5FFD-4426-B498-F4A51404E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C2CB5-89C5-4BA4-B4F3-6DD07EDAA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783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E6C43-DA0F-48CD-B848-6F45BA63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DDC69-4655-43FE-B4A1-29D148B7A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1980E-ACC3-4F30-B7A7-7F257CA32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7A806-6FDE-4921-A682-788BF958B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25F99-BC46-4DD6-A9DC-B0DE2AAD2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4381F-9F9C-4250-AC5F-94655089B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92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07DAB-52B0-442D-8650-8D5A04DA6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D704A5-EBF1-4A0F-B788-6EBC217BB3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146C6-F46E-4198-BB7A-ED57663A5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4952C-0780-444B-BF50-CF78397C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DEAAB-0DAE-4140-AAB6-B0E8F933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E986E-63AC-417C-B7A2-6BD9DB180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84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36029A-0CAA-4FB7-B428-A8D0888FC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8AA54-CFB7-4DF2-91B1-8C438D651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9FA58-CBE8-4959-9D53-898C76AD6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7ED4B-5248-4636-9751-E18410885E25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93DFC-FACE-493B-9F9B-897E84A76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8B6FC-D711-46FA-A7FD-5B67599E3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08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59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580.png"/><Relationship Id="rId4" Type="http://schemas.openxmlformats.org/officeDocument/2006/relationships/customXml" Target="../ink/ink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jpg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5" Type="http://schemas.openxmlformats.org/officeDocument/2006/relationships/image" Target="../media/image11.png"/><Relationship Id="rId10" Type="http://schemas.openxmlformats.org/officeDocument/2006/relationships/image" Target="../media/image13.png"/><Relationship Id="rId4" Type="http://schemas.openxmlformats.org/officeDocument/2006/relationships/customXml" Target="../ink/ink1.xml"/><Relationship Id="rId9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CD68D6A-4566-42DF-A8C7-356444EB8372}"/>
              </a:ext>
            </a:extLst>
          </p:cNvPr>
          <p:cNvGrpSpPr/>
          <p:nvPr/>
        </p:nvGrpSpPr>
        <p:grpSpPr>
          <a:xfrm>
            <a:off x="1524000" y="-1031"/>
            <a:ext cx="9144000" cy="5859390"/>
            <a:chOff x="216953" y="256032"/>
            <a:chExt cx="9132616" cy="61707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E37D155-F27F-4013-B4D8-A3369B49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953" y="256032"/>
              <a:ext cx="9132616" cy="617078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084A1E-00D6-4C2B-A51A-7DFD1E2C0314}"/>
                </a:ext>
              </a:extLst>
            </p:cNvPr>
            <p:cNvSpPr/>
            <p:nvPr/>
          </p:nvSpPr>
          <p:spPr>
            <a:xfrm>
              <a:off x="1887757" y="256032"/>
              <a:ext cx="5368497" cy="26903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WELCOME</a:t>
              </a:r>
            </a:p>
            <a:p>
              <a:pPr algn="ctr"/>
              <a:r>
                <a:rPr lang="en-US" sz="4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to the</a:t>
              </a:r>
              <a:endParaRPr lang="en-US" sz="6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y" panose="02020500000000000000" pitchFamily="18" charset="2"/>
              </a:endParaRPr>
            </a:p>
            <a:p>
              <a:pPr algn="ctr"/>
              <a:r>
                <a:rPr lang="en-US" sz="6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Preschool Playgroup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3401DA-34BF-46DA-A4D4-AF574451B807}"/>
              </a:ext>
            </a:extLst>
          </p:cNvPr>
          <p:cNvGrpSpPr/>
          <p:nvPr/>
        </p:nvGrpSpPr>
        <p:grpSpPr>
          <a:xfrm>
            <a:off x="1099426" y="5954448"/>
            <a:ext cx="9939885" cy="803801"/>
            <a:chOff x="323562" y="6054199"/>
            <a:chExt cx="8721966" cy="65620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CCABDD-C43C-4E5E-B932-CBAC34AFB6EA}"/>
                </a:ext>
              </a:extLst>
            </p:cNvPr>
            <p:cNvSpPr txBox="1"/>
            <p:nvPr/>
          </p:nvSpPr>
          <p:spPr>
            <a:xfrm>
              <a:off x="880284" y="6230319"/>
              <a:ext cx="26936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Run by Holy Trinity Church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048551-4D7B-464B-8352-0AEA14451275}"/>
                </a:ext>
              </a:extLst>
            </p:cNvPr>
            <p:cNvSpPr txBox="1"/>
            <p:nvPr/>
          </p:nvSpPr>
          <p:spPr>
            <a:xfrm>
              <a:off x="4056206" y="6230319"/>
              <a:ext cx="2063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Find us on Facebook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2AA78C-E9FC-488D-9B88-BD2237EFBE48}"/>
                </a:ext>
              </a:extLst>
            </p:cNvPr>
            <p:cNvSpPr txBox="1"/>
            <p:nvPr/>
          </p:nvSpPr>
          <p:spPr>
            <a:xfrm>
              <a:off x="6686768" y="6230319"/>
              <a:ext cx="2358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playgroup@htcchicago.org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F42AED0-686C-4C90-A4F7-593417BD1E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45048" y="6119563"/>
              <a:ext cx="628436" cy="59084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4D3FA4-500C-4C48-A066-A688E2991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562" y="6054199"/>
              <a:ext cx="610488" cy="61048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F8FD3E8-E68D-4333-81B3-9BC93B1F1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58356" y="6188115"/>
              <a:ext cx="650449" cy="473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0615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A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itting, young, room&#10;&#10;Description automatically generated">
            <a:extLst>
              <a:ext uri="{FF2B5EF4-FFF2-40B4-BE49-F238E27FC236}">
                <a16:creationId xmlns:a16="http://schemas.microsoft.com/office/drawing/2014/main" id="{5331BC14-58A4-4A00-A193-BA4D5AA26D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A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sitting, table, room, old&#10;&#10;Description automatically generated">
            <a:extLst>
              <a:ext uri="{FF2B5EF4-FFF2-40B4-BE49-F238E27FC236}">
                <a16:creationId xmlns:a16="http://schemas.microsoft.com/office/drawing/2014/main" id="{90F85068-734E-4D3A-94B9-B6CBD48CB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C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88EB82E3-4E77-4BC6-89AA-6D620476A5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406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D3A0FD2-5C90-480F-86FF-668B6E79D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722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74A8F734-0CAC-40F1-A128-8D2267562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5BC2B1E-B490-45F2-BD97-BD7CAA93FE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BBB48925-6AF3-4686-B63D-B59584521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278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7B0C9173-2F0E-4465-9785-F8DA14026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83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E9EACCEE-F5BD-4D98-B575-069B2C9D6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2132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drawing of a person&#10;&#10;Description automatically generated">
            <a:extLst>
              <a:ext uri="{FF2B5EF4-FFF2-40B4-BE49-F238E27FC236}">
                <a16:creationId xmlns:a16="http://schemas.microsoft.com/office/drawing/2014/main" id="{8649BF78-8E07-467C-AB72-90C249A31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154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37BC9D-F363-4F91-BEAB-8FD68AB7254C}"/>
              </a:ext>
            </a:extLst>
          </p:cNvPr>
          <p:cNvSpPr/>
          <p:nvPr/>
        </p:nvSpPr>
        <p:spPr>
          <a:xfrm>
            <a:off x="2468405" y="2048889"/>
            <a:ext cx="212269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</a:t>
            </a:r>
            <a:r>
              <a:rPr lang="en-US" sz="9600" b="1" cap="none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DB73BF-0E3C-4082-81A2-C7F3E324A9CB}"/>
              </a:ext>
            </a:extLst>
          </p:cNvPr>
          <p:cNvSpPr/>
          <p:nvPr/>
        </p:nvSpPr>
        <p:spPr>
          <a:xfrm>
            <a:off x="3747227" y="4104980"/>
            <a:ext cx="459831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</a:t>
            </a:r>
            <a:r>
              <a:rPr lang="en-US" sz="9600" b="1" cap="none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 here!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A6D1A8-7D0A-4023-8732-08701FBB2BE9}"/>
              </a:ext>
            </a:extLst>
          </p:cNvPr>
          <p:cNvSpPr/>
          <p:nvPr/>
        </p:nvSpPr>
        <p:spPr>
          <a:xfrm>
            <a:off x="4810146" y="1633391"/>
            <a:ext cx="1236236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72468C-ABF9-451C-BB63-0FF0460BB69B}"/>
              </a:ext>
            </a:extLst>
          </p:cNvPr>
          <p:cNvSpPr/>
          <p:nvPr/>
        </p:nvSpPr>
        <p:spPr>
          <a:xfrm>
            <a:off x="6223802" y="1923317"/>
            <a:ext cx="612668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5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B52CE1-E54C-472E-B2DC-5B72CB6710FD}"/>
              </a:ext>
            </a:extLst>
          </p:cNvPr>
          <p:cNvSpPr/>
          <p:nvPr/>
        </p:nvSpPr>
        <p:spPr>
          <a:xfrm>
            <a:off x="6948956" y="1642991"/>
            <a:ext cx="1451039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4DFD5B-4A9F-4F29-90DA-701634635096}"/>
              </a:ext>
            </a:extLst>
          </p:cNvPr>
          <p:cNvSpPr/>
          <p:nvPr/>
        </p:nvSpPr>
        <p:spPr>
          <a:xfrm>
            <a:off x="8312631" y="1642991"/>
            <a:ext cx="141096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</a:t>
            </a:r>
          </a:p>
        </p:txBody>
      </p:sp>
      <p:pic>
        <p:nvPicPr>
          <p:cNvPr id="11" name="Graphic 10" descr="Crown">
            <a:extLst>
              <a:ext uri="{FF2B5EF4-FFF2-40B4-BE49-F238E27FC236}">
                <a16:creationId xmlns:a16="http://schemas.microsoft.com/office/drawing/2014/main" id="{F0D9272F-6F6D-48E3-9654-07CDAB729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46189" y="289926"/>
            <a:ext cx="2402147" cy="204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57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child, birthday, cake, sign&#10;&#10;Description automatically generated">
            <a:extLst>
              <a:ext uri="{FF2B5EF4-FFF2-40B4-BE49-F238E27FC236}">
                <a16:creationId xmlns:a16="http://schemas.microsoft.com/office/drawing/2014/main" id="{26649C84-F6F6-4977-96F1-D2B76C61C7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346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EF9B3C-68B5-40A0-9EE6-0E786FA3FAC9}"/>
              </a:ext>
            </a:extLst>
          </p:cNvPr>
          <p:cNvSpPr txBox="1"/>
          <p:nvPr/>
        </p:nvSpPr>
        <p:spPr>
          <a:xfrm>
            <a:off x="190989" y="587430"/>
            <a:ext cx="1123901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Mary had a little lamb,</a:t>
            </a:r>
          </a:p>
          <a:p>
            <a:r>
              <a:rPr lang="en-US" sz="4000" dirty="0"/>
              <a:t>Little lamb, little lamb</a:t>
            </a:r>
          </a:p>
          <a:p>
            <a:r>
              <a:rPr lang="en-US" sz="4000" dirty="0"/>
              <a:t>Mary had a little lamb;</a:t>
            </a:r>
          </a:p>
          <a:p>
            <a:r>
              <a:rPr lang="en-US" sz="4000" dirty="0"/>
              <a:t>it’s fleece was white as snow</a:t>
            </a:r>
          </a:p>
          <a:p>
            <a:r>
              <a:rPr lang="en-US" sz="4000" dirty="0"/>
              <a:t>And everywhere that Mary went,</a:t>
            </a:r>
          </a:p>
          <a:p>
            <a:r>
              <a:rPr lang="en-US" sz="4000" dirty="0"/>
              <a:t>Mary went, Mary went</a:t>
            </a:r>
          </a:p>
          <a:p>
            <a:r>
              <a:rPr lang="en-US" sz="4000" dirty="0"/>
              <a:t>Everywhere that Mary went</a:t>
            </a:r>
          </a:p>
          <a:p>
            <a:r>
              <a:rPr lang="en-US" sz="4000" dirty="0"/>
              <a:t>The lamb was sure to go</a:t>
            </a:r>
          </a:p>
        </p:txBody>
      </p:sp>
      <p:sp>
        <p:nvSpPr>
          <p:cNvPr id="3" name="AutoShape 2" descr="Image result for cartoon camel">
            <a:extLst>
              <a:ext uri="{FF2B5EF4-FFF2-40B4-BE49-F238E27FC236}">
                <a16:creationId xmlns:a16="http://schemas.microsoft.com/office/drawing/2014/main" id="{1C3A520F-A348-40F9-8E49-EA49E9511E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48200" y="1981200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E180DF-EE30-4B72-B820-EF38EA148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1400" l="9200" r="91800">
                        <a14:foregroundMark x1="10000" y1="75600" x2="9200" y2="82200"/>
                        <a14:foregroundMark x1="48000" y1="91400" x2="55400" y2="91800"/>
                        <a14:foregroundMark x1="89600" y1="45600" x2="91400" y2="33200"/>
                        <a14:foregroundMark x1="91800" y1="20000" x2="91800" y2="2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7024" y="1745582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3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200133-847A-409F-8911-F0BFC778BE70}"/>
              </a:ext>
            </a:extLst>
          </p:cNvPr>
          <p:cNvSpPr txBox="1"/>
          <p:nvPr/>
        </p:nvSpPr>
        <p:spPr>
          <a:xfrm>
            <a:off x="399537" y="724932"/>
            <a:ext cx="1074170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If you’re happy and you know it </a:t>
            </a:r>
            <a:r>
              <a:rPr lang="en-US" sz="4000" dirty="0"/>
              <a:t>clap your hands</a:t>
            </a:r>
          </a:p>
          <a:p>
            <a:r>
              <a:rPr lang="en-US" sz="4000" b="1" dirty="0"/>
              <a:t>If you’re happy and you know it </a:t>
            </a:r>
            <a:r>
              <a:rPr lang="en-US" sz="4000" dirty="0"/>
              <a:t>clap your hands</a:t>
            </a:r>
          </a:p>
          <a:p>
            <a:r>
              <a:rPr lang="en-US" sz="4000" b="1" dirty="0"/>
              <a:t>If you’re happy and you know it</a:t>
            </a:r>
          </a:p>
          <a:p>
            <a:r>
              <a:rPr lang="en-US" sz="4000" b="1" dirty="0"/>
              <a:t>And you really want to show it</a:t>
            </a:r>
          </a:p>
          <a:p>
            <a:r>
              <a:rPr lang="en-US" sz="4000" b="1" dirty="0"/>
              <a:t>If you’re happy and you know it </a:t>
            </a:r>
            <a:r>
              <a:rPr lang="en-US" sz="4000" dirty="0"/>
              <a:t>clap your hands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1414A9-66B6-4D9A-A194-00F8F52766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99537" y="3895030"/>
            <a:ext cx="2962969" cy="29629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DC79BA-54FC-4138-9989-0227F5A7C6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5523" y="4114720"/>
            <a:ext cx="2560953" cy="1801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546093-AED5-4EA8-ABB4-AA29B7E81C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289" y="3895030"/>
            <a:ext cx="2560953" cy="2560953"/>
          </a:xfrm>
          <a:prstGeom prst="rect">
            <a:avLst/>
          </a:prstGeom>
        </p:spPr>
      </p:pic>
      <p:sp>
        <p:nvSpPr>
          <p:cNvPr id="6" name="Arrow: Up-Down 5">
            <a:extLst>
              <a:ext uri="{FF2B5EF4-FFF2-40B4-BE49-F238E27FC236}">
                <a16:creationId xmlns:a16="http://schemas.microsoft.com/office/drawing/2014/main" id="{A4796BAA-0B7D-4B22-BEDB-7BAB4792A6CF}"/>
              </a:ext>
            </a:extLst>
          </p:cNvPr>
          <p:cNvSpPr/>
          <p:nvPr/>
        </p:nvSpPr>
        <p:spPr>
          <a:xfrm>
            <a:off x="5240999" y="5620829"/>
            <a:ext cx="529390" cy="962526"/>
          </a:xfrm>
          <a:prstGeom prst="up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983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46778C-DCEF-4026-8656-7405F1A1BFDC}"/>
              </a:ext>
            </a:extLst>
          </p:cNvPr>
          <p:cNvSpPr txBox="1"/>
          <p:nvPr/>
        </p:nvSpPr>
        <p:spPr>
          <a:xfrm>
            <a:off x="351411" y="584252"/>
            <a:ext cx="115598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5 little monkeys jumping on the bed</a:t>
            </a:r>
          </a:p>
          <a:p>
            <a:r>
              <a:rPr lang="en-US" sz="4000" dirty="0"/>
              <a:t>One fell off and bumped his head</a:t>
            </a:r>
          </a:p>
          <a:p>
            <a:r>
              <a:rPr lang="en-US" sz="4000" dirty="0"/>
              <a:t>Mummy called the doctor and the doctor said</a:t>
            </a:r>
          </a:p>
          <a:p>
            <a:r>
              <a:rPr lang="en-US" sz="4000" dirty="0"/>
              <a:t>“No more monkeys jumping on the bed”</a:t>
            </a:r>
          </a:p>
          <a:p>
            <a:endParaRPr lang="en-US" sz="4000" dirty="0"/>
          </a:p>
          <a:p>
            <a:r>
              <a:rPr lang="en-US" sz="4000" dirty="0"/>
              <a:t>4 little monkeys…</a:t>
            </a:r>
          </a:p>
        </p:txBody>
      </p:sp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4A29E36E-E9D6-4F35-9622-B60074AFA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44" b="89296" l="3056" r="99306">
                        <a14:foregroundMark x1="90417" y1="26761" x2="97222" y2="32958"/>
                        <a14:foregroundMark x1="97222" y1="32958" x2="95000" y2="62535"/>
                        <a14:foregroundMark x1="95000" y1="62535" x2="90833" y2="83099"/>
                        <a14:foregroundMark x1="3317" y1="48732" x2="3056" y2="49014"/>
                        <a14:foregroundMark x1="9306" y1="42254" x2="3317" y2="48732"/>
                        <a14:foregroundMark x1="3087" y1="52394" x2="3194" y2="64225"/>
                        <a14:foregroundMark x1="3056" y1="49014" x2="3087" y2="52394"/>
                        <a14:foregroundMark x1="3194" y1="64225" x2="8333" y2="57183"/>
                        <a14:foregroundMark x1="5694" y1="79718" x2="5694" y2="79718"/>
                        <a14:foregroundMark x1="67917" y1="87324" x2="67917" y2="87324"/>
                        <a14:foregroundMark x1="75694" y1="85070" x2="75694" y2="85070"/>
                        <a14:foregroundMark x1="75833" y1="85070" x2="76528" y2="85352"/>
                        <a14:foregroundMark x1="79028" y1="84507" x2="78333" y2="85352"/>
                        <a14:foregroundMark x1="85000" y1="87042" x2="85000" y2="87042"/>
                        <a14:foregroundMark x1="86944" y1="86761" x2="86944" y2="86761"/>
                        <a14:foregroundMark x1="56528" y1="10704" x2="63472" y2="11831"/>
                        <a14:foregroundMark x1="63472" y1="11831" x2="66944" y2="11268"/>
                        <a14:foregroundMark x1="48472" y1="13803" x2="41806" y2="13803"/>
                        <a14:foregroundMark x1="45139" y1="10423" x2="45139" y2="4225"/>
                        <a14:foregroundMark x1="44583" y1="4225" x2="44583" y2="4225"/>
                        <a14:foregroundMark x1="45972" y1="5352" x2="45972" y2="5352"/>
                        <a14:foregroundMark x1="16389" y1="6761" x2="16389" y2="6761"/>
                        <a14:foregroundMark x1="15139" y1="14648" x2="15139" y2="14648"/>
                        <a14:foregroundMark x1="18056" y1="13239" x2="15278" y2="14366"/>
                        <a14:foregroundMark x1="15278" y1="5915" x2="15278" y2="5915"/>
                        <a14:foregroundMark x1="15833" y1="4789" x2="15833" y2="4789"/>
                        <a14:foregroundMark x1="18056" y1="5352" x2="18056" y2="5352"/>
                        <a14:foregroundMark x1="99306" y1="38310" x2="99306" y2="38310"/>
                        <a14:backgroundMark x1="19444" y1="29577" x2="19444" y2="29577"/>
                        <a14:backgroundMark x1="17083" y1="43380" x2="17083" y2="43380"/>
                        <a14:backgroundMark x1="11389" y1="46197" x2="11389" y2="46197"/>
                        <a14:backgroundMark x1="6250" y1="48732" x2="6250" y2="48732"/>
                        <a14:backgroundMark x1="4167" y1="52394" x2="4167" y2="52394"/>
                        <a14:backgroundMark x1="78750" y1="31268" x2="78750" y2="31268"/>
                        <a14:backgroundMark x1="90278" y1="49577" x2="90278" y2="49577"/>
                        <a14:backgroundMark x1="64583" y1="32676" x2="64583" y2="32676"/>
                        <a14:backgroundMark x1="63611" y1="39437" x2="63611" y2="39437"/>
                        <a14:backgroundMark x1="60139" y1="39718" x2="60139" y2="39718"/>
                        <a14:backgroundMark x1="57083" y1="41972" x2="57083" y2="41972"/>
                        <a14:backgroundMark x1="29028" y1="44789" x2="29028" y2="44789"/>
                        <a14:backgroundMark x1="34028" y1="45352" x2="34028" y2="45352"/>
                        <a14:backgroundMark x1="20833" y1="28451" x2="20833" y2="284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064" y="3429000"/>
            <a:ext cx="6858000" cy="33813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F7E0A1F-3A3D-45CA-9438-6CE6910EB358}"/>
                  </a:ext>
                </a:extLst>
              </p14:cNvPr>
              <p14:cNvContentPartPr/>
              <p14:nvPr/>
            </p14:nvContentPartPr>
            <p14:xfrm>
              <a:off x="6264582" y="4443610"/>
              <a:ext cx="123840" cy="21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F7E0A1F-3A3D-45CA-9438-6CE6910EB35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55582" y="4434610"/>
                <a:ext cx="14148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FB7CAD8-77E3-46CA-83F8-8A461E4FBA44}"/>
                  </a:ext>
                </a:extLst>
              </p14:cNvPr>
              <p14:cNvContentPartPr/>
              <p14:nvPr/>
            </p14:nvContentPartPr>
            <p14:xfrm>
              <a:off x="6458982" y="4435330"/>
              <a:ext cx="125640" cy="20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FB7CAD8-77E3-46CA-83F8-8A461E4FBA4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49982" y="4426690"/>
                <a:ext cx="143280" cy="3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7258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204E30C-0C1B-4C57-AFF5-60C81EC387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8646" y="0"/>
            <a:ext cx="629197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8ABCA8-633A-4636-86DC-5B0364F68568}"/>
              </a:ext>
            </a:extLst>
          </p:cNvPr>
          <p:cNvSpPr txBox="1"/>
          <p:nvPr/>
        </p:nvSpPr>
        <p:spPr>
          <a:xfrm>
            <a:off x="190989" y="358830"/>
            <a:ext cx="1123901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Skidamarink</a:t>
            </a:r>
            <a:r>
              <a:rPr lang="en-US" sz="4000" dirty="0"/>
              <a:t> a dink a dink</a:t>
            </a:r>
          </a:p>
          <a:p>
            <a:r>
              <a:rPr lang="en-US" sz="4000" dirty="0" err="1"/>
              <a:t>Skidamarink</a:t>
            </a:r>
            <a:r>
              <a:rPr lang="en-US" sz="4000" dirty="0"/>
              <a:t> a doo</a:t>
            </a:r>
          </a:p>
          <a:p>
            <a:r>
              <a:rPr lang="en-US" sz="4000" dirty="0"/>
              <a:t>I love you</a:t>
            </a:r>
          </a:p>
          <a:p>
            <a:endParaRPr lang="en-US" sz="4000" dirty="0"/>
          </a:p>
          <a:p>
            <a:r>
              <a:rPr lang="en-US" sz="4000" dirty="0"/>
              <a:t>I love you in the morning</a:t>
            </a:r>
          </a:p>
          <a:p>
            <a:r>
              <a:rPr lang="en-US" sz="4000" dirty="0"/>
              <a:t>And in the afternoon</a:t>
            </a:r>
          </a:p>
          <a:p>
            <a:r>
              <a:rPr lang="en-US" sz="4000" dirty="0"/>
              <a:t>I love you in the evening</a:t>
            </a:r>
          </a:p>
          <a:p>
            <a:r>
              <a:rPr lang="en-US" sz="4000" dirty="0"/>
              <a:t>And underneath the moon</a:t>
            </a:r>
          </a:p>
        </p:txBody>
      </p:sp>
      <p:pic>
        <p:nvPicPr>
          <p:cNvPr id="7" name="Graphic 6" descr="Heart">
            <a:extLst>
              <a:ext uri="{FF2B5EF4-FFF2-40B4-BE49-F238E27FC236}">
                <a16:creationId xmlns:a16="http://schemas.microsoft.com/office/drawing/2014/main" id="{F3A5542F-1FFA-4C46-A1E7-EA514EFC0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36498" y="1995364"/>
            <a:ext cx="3155134" cy="315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94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ED80B681-8776-4B39-94E0-DC86C4696C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hild, birthday, elephant, child&#10;&#10;Description automatically generated">
            <a:extLst>
              <a:ext uri="{FF2B5EF4-FFF2-40B4-BE49-F238E27FC236}">
                <a16:creationId xmlns:a16="http://schemas.microsoft.com/office/drawing/2014/main" id="{EC61DBED-C8B4-4DEB-86F1-3A19153580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9"/>
            <a:ext cx="12192000" cy="684598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shirt, umbrella&#10;&#10;Description automatically generated">
            <a:extLst>
              <a:ext uri="{FF2B5EF4-FFF2-40B4-BE49-F238E27FC236}">
                <a16:creationId xmlns:a16="http://schemas.microsoft.com/office/drawing/2014/main" id="{DA8130D6-878F-444C-BE20-0B921183F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little, pink&#10;&#10;Description automatically generated">
            <a:extLst>
              <a:ext uri="{FF2B5EF4-FFF2-40B4-BE49-F238E27FC236}">
                <a16:creationId xmlns:a16="http://schemas.microsoft.com/office/drawing/2014/main" id="{241D11CC-AB47-483F-AA12-907DA36BB6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A81E59B-DD12-4FC4-8D5B-00A46F9A0D01}"/>
                  </a:ext>
                </a:extLst>
              </p14:cNvPr>
              <p14:cNvContentPartPr/>
              <p14:nvPr/>
            </p14:nvContentPartPr>
            <p14:xfrm>
              <a:off x="10423800" y="1576980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A81E59B-DD12-4FC4-8D5B-00A46F9A0D0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60800" y="151398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5C8AF55-E5DE-4BF5-916D-1EA7A4EA45B0}"/>
                  </a:ext>
                </a:extLst>
              </p14:cNvPr>
              <p14:cNvContentPartPr/>
              <p14:nvPr/>
            </p14:nvContentPartPr>
            <p14:xfrm>
              <a:off x="10903320" y="1576980"/>
              <a:ext cx="360" cy="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5C8AF55-E5DE-4BF5-916D-1EA7A4EA45B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40320" y="151398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74CC0CB-EF1F-46A5-A8AF-4CBEC50D3708}"/>
                  </a:ext>
                </a:extLst>
              </p14:cNvPr>
              <p14:cNvContentPartPr/>
              <p14:nvPr/>
            </p14:nvContentPartPr>
            <p14:xfrm>
              <a:off x="10423800" y="2719620"/>
              <a:ext cx="56988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74CC0CB-EF1F-46A5-A8AF-4CBEC50D370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87800" y="2683620"/>
                <a:ext cx="6415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3BA5577-6AF0-434E-B04F-A32C8F75226E}"/>
                  </a:ext>
                </a:extLst>
              </p14:cNvPr>
              <p14:cNvContentPartPr/>
              <p14:nvPr/>
            </p14:nvContentPartPr>
            <p14:xfrm>
              <a:off x="10423800" y="2696940"/>
              <a:ext cx="518760" cy="1620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3BA5577-6AF0-434E-B04F-A32C8F75226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387800" y="2660940"/>
                <a:ext cx="590400" cy="233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605DCA46-C24B-423B-94F9-4728B63DF1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668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rawing of a face&#10;&#10;Description automatically generated">
            <a:extLst>
              <a:ext uri="{FF2B5EF4-FFF2-40B4-BE49-F238E27FC236}">
                <a16:creationId xmlns:a16="http://schemas.microsoft.com/office/drawing/2014/main" id="{ECBD6D84-8CAB-4511-B98D-72D6959EE4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" y="2406"/>
            <a:ext cx="12185583" cy="685318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9D3B535-17A7-49B0-8CCA-E3875F175EE8}"/>
                  </a:ext>
                </a:extLst>
              </p14:cNvPr>
              <p14:cNvContentPartPr/>
              <p14:nvPr/>
            </p14:nvContentPartPr>
            <p14:xfrm>
              <a:off x="8861335" y="242718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9D3B535-17A7-49B0-8CCA-E3875F175EE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52335" y="241818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Picture 9" descr="A close up&#10;&#10;Description automatically generated">
            <a:extLst>
              <a:ext uri="{FF2B5EF4-FFF2-40B4-BE49-F238E27FC236}">
                <a16:creationId xmlns:a16="http://schemas.microsoft.com/office/drawing/2014/main" id="{177FCBC7-7BF4-4940-887C-DE15EC7907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</Words>
  <Application>Microsoft Office PowerPoint</Application>
  <PresentationFormat>Widescreen</PresentationFormat>
  <Paragraphs>39</Paragraphs>
  <Slides>24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Andy</vt:lpstr>
      <vt:lpstr>Arial</vt:lpstr>
      <vt:lpstr>Calibri</vt:lpstr>
      <vt:lpstr>Calibri Light</vt:lpstr>
      <vt:lpstr>HW Andy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Trasler</dc:creator>
  <cp:lastModifiedBy>HaNnAh Trasler</cp:lastModifiedBy>
  <cp:revision>340</cp:revision>
  <dcterms:created xsi:type="dcterms:W3CDTF">2018-02-18T22:59:32Z</dcterms:created>
  <dcterms:modified xsi:type="dcterms:W3CDTF">2020-11-02T20:11:38Z</dcterms:modified>
</cp:coreProperties>
</file>