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62" r:id="rId2"/>
    <p:sldId id="267" r:id="rId3"/>
    <p:sldId id="265" r:id="rId4"/>
    <p:sldId id="257" r:id="rId5"/>
    <p:sldId id="381" r:id="rId6"/>
    <p:sldId id="258" r:id="rId7"/>
    <p:sldId id="386" r:id="rId8"/>
    <p:sldId id="388" r:id="rId9"/>
    <p:sldId id="389" r:id="rId10"/>
    <p:sldId id="260" r:id="rId11"/>
    <p:sldId id="261" r:id="rId12"/>
    <p:sldId id="383" r:id="rId13"/>
    <p:sldId id="387" r:id="rId14"/>
    <p:sldId id="263" r:id="rId15"/>
    <p:sldId id="384" r:id="rId16"/>
    <p:sldId id="385" r:id="rId17"/>
    <p:sldId id="278" r:id="rId18"/>
    <p:sldId id="380" r:id="rId19"/>
    <p:sldId id="264" r:id="rId20"/>
    <p:sldId id="371" r:id="rId21"/>
    <p:sldId id="39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EC7A"/>
    <a:srgbClr val="096779"/>
    <a:srgbClr val="73B3A6"/>
    <a:srgbClr val="A56547"/>
    <a:srgbClr val="9C071F"/>
    <a:srgbClr val="A05CDF"/>
    <a:srgbClr val="D3B5E9"/>
    <a:srgbClr val="EE8E03"/>
    <a:srgbClr val="FF0000"/>
    <a:srgbClr val="BE6C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400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134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6-02T03:22:58.681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0 1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7B5856-953C-4600-9B76-AAA774FF3BF9}" type="datetimeFigureOut">
              <a:rPr lang="en-GB" smtClean="0"/>
              <a:t>05/06/2019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D76182-2988-430C-BF5F-B7D1BFC583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5200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4EB01-9E75-492B-9265-3E14607B26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17307F-90F4-4F7C-91A1-1482864180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93559-29FE-47CA-BEFE-53EDD16EE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05/06/2019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D74DB8-C6D7-415E-884E-709528F39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D6FBDD-1B49-4FC9-A1F6-3B180A796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0017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7F4E7-43A4-4F5A-91B9-BBAD7459F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CBC5E0-DE3E-4E9A-8CFF-280C910A2E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65C08-807B-47BF-A19F-C27CE44D9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05/06/2019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4A9E65-0BFD-4397-83F0-893B58E0D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8185F-5BB8-4E78-A3CA-AC172B0C1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360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8D554A-E7BF-4A12-A973-259D1BF1C3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CBD0-438D-4573-AC60-D16C622F41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C50B4C-C432-4B7F-A994-64F35809E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05/06/2019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FB68C9-FA17-46D7-9997-1643ED904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48C9D5-2A79-48B8-81F2-4742AF01C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7363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9DE21-BEEC-48A5-BA1D-B7ED4A802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8554C-5516-4870-A100-4233DDEC4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71F38-7F36-46E0-9936-E60AA6313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05/06/2019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5BABC4-6140-4D8B-B46D-77AA044DD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85E203-C2AB-40D1-8B3F-E92439724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3914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061FD-97D9-4041-A024-A5B0A825A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57F37E-9F6A-441D-B82B-E835E110D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BC82A8-B665-4E48-B2D4-4185BB2D5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05/06/2019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7B831-5D43-4FFA-A7C8-C16F84E9C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7CCF4-9AE1-419A-AC31-7546F1C0F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9787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1EBFA-A402-4433-86E0-4CB7A4EF1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94034-FFEF-489E-8DFD-8F73D2A2BD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1DDCD1-5AE3-49FD-BC58-BC6B7BFC0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C872A2-2F9A-4C33-A748-F82194D4A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05/06/2019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FB56FB-7C77-4D3E-9084-3C7317A3C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6BEEBA-5B8A-4B58-914C-FD5B34AAA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499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BF129-9FE6-4F0F-B8DF-1F17F89CA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E4D90-64D8-455B-8A2C-10C3EDDC2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514A57-B27B-4B25-9CC3-5E9C3F974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E4BF71-C6D9-4186-A09A-E8AEA9846A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84C9E7-89DF-414B-A660-34E3A5CEFC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4CE943-DFE8-43DF-9D3A-D68FFB2E9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05/06/2019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535BC6-01C4-48EA-BAC1-25FCE0E9E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A6FFD0-F1AD-4CD5-8366-3925F9CFA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8737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A8DFB-E030-41C2-BC29-5CA440DA0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58CB2C-81EE-4948-B598-7CA62A1FB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05/06/2019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34D8CA-112D-455C-AA71-776DA43A1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0AA8DC-2D15-4D03-BE83-F2F34ED5E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7120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C5A96E-B196-4FE5-94A5-7B0E8DBEF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05/06/2019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E1C143-5FFD-4426-B498-F4A51404E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C2CB5-89C5-4BA4-B4F3-6DD07EDAA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5783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E6C43-DA0F-48CD-B848-6F45BA635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DDC69-4655-43FE-B4A1-29D148B7A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51980E-ACC3-4F30-B7A7-7F257CA322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C7A806-6FDE-4921-A682-788BF958B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05/06/2019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525F99-BC46-4DD6-A9DC-B0DE2AAD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34381F-9F9C-4250-AC5F-94655089B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920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07DAB-52B0-442D-8650-8D5A04DA6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D704A5-EBF1-4A0F-B788-6EBC217BB3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146C6-F46E-4198-BB7A-ED57663A54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74952C-0780-444B-BF50-CF78397C9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05/06/2019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8DEAAB-0DAE-4140-AAB6-B0E8F9330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1E986E-63AC-417C-B7A2-6BD9DB180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848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36029A-0CAA-4FB7-B428-A8D0888FC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48AA54-CFB7-4DF2-91B1-8C438D6518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29FA58-CBE8-4959-9D53-898C76AD6A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07ED4B-5248-4636-9751-E18410885E25}" type="datetimeFigureOut">
              <a:rPr lang="en-GB" smtClean="0"/>
              <a:t>05/06/2019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93DFC-FACE-493B-9F9B-897E84A76A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8B6FC-D711-46FA-A7FD-5B67599E34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5089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CD68D6A-4566-42DF-A8C7-356444EB8372}"/>
              </a:ext>
            </a:extLst>
          </p:cNvPr>
          <p:cNvGrpSpPr/>
          <p:nvPr/>
        </p:nvGrpSpPr>
        <p:grpSpPr>
          <a:xfrm>
            <a:off x="1524000" y="-1031"/>
            <a:ext cx="9144000" cy="5859390"/>
            <a:chOff x="216953" y="256032"/>
            <a:chExt cx="9132616" cy="617078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E37D155-F27F-4013-B4D8-A3369B495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6953" y="256032"/>
              <a:ext cx="9132616" cy="6170786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0084A1E-00D6-4C2B-A51A-7DFD1E2C0314}"/>
                </a:ext>
              </a:extLst>
            </p:cNvPr>
            <p:cNvSpPr/>
            <p:nvPr/>
          </p:nvSpPr>
          <p:spPr>
            <a:xfrm>
              <a:off x="1887757" y="256032"/>
              <a:ext cx="5368497" cy="269030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ndy" panose="02020500000000000000" pitchFamily="18" charset="2"/>
                </a:rPr>
                <a:t>WELCOME</a:t>
              </a:r>
            </a:p>
            <a:p>
              <a:pPr algn="ctr"/>
              <a:r>
                <a:rPr lang="en-US" sz="4000" b="1" dirty="0">
                  <a:ln w="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ndy" panose="02020500000000000000" pitchFamily="18" charset="2"/>
                </a:rPr>
                <a:t>to the</a:t>
              </a:r>
              <a:endParaRPr lang="en-US" sz="60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dy" panose="02020500000000000000" pitchFamily="18" charset="2"/>
              </a:endParaRPr>
            </a:p>
            <a:p>
              <a:pPr algn="ctr"/>
              <a:r>
                <a:rPr lang="en-US" sz="6000" b="1" dirty="0">
                  <a:ln w="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ndy" panose="02020500000000000000" pitchFamily="18" charset="2"/>
                </a:rPr>
                <a:t>Preschool Playgroup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73401DA-34BF-46DA-A4D4-AF574451B807}"/>
              </a:ext>
            </a:extLst>
          </p:cNvPr>
          <p:cNvGrpSpPr/>
          <p:nvPr/>
        </p:nvGrpSpPr>
        <p:grpSpPr>
          <a:xfrm>
            <a:off x="1099426" y="5954448"/>
            <a:ext cx="9939885" cy="803801"/>
            <a:chOff x="323562" y="6054199"/>
            <a:chExt cx="8721966" cy="65620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3CCABDD-C43C-4E5E-B932-CBAC34AFB6EA}"/>
                </a:ext>
              </a:extLst>
            </p:cNvPr>
            <p:cNvSpPr txBox="1"/>
            <p:nvPr/>
          </p:nvSpPr>
          <p:spPr>
            <a:xfrm>
              <a:off x="880284" y="6230319"/>
              <a:ext cx="26936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HW Andy" panose="03080602030302030203" pitchFamily="66" charset="0"/>
                </a:rPr>
                <a:t>Run by Holy Trinity Church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D048551-4D7B-464B-8352-0AEA14451275}"/>
                </a:ext>
              </a:extLst>
            </p:cNvPr>
            <p:cNvSpPr txBox="1"/>
            <p:nvPr/>
          </p:nvSpPr>
          <p:spPr>
            <a:xfrm>
              <a:off x="4056206" y="6230319"/>
              <a:ext cx="20632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HW Andy" panose="03080602030302030203" pitchFamily="66" charset="0"/>
                </a:rPr>
                <a:t>Find us on Facebook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A2AA78C-E9FC-488D-9B88-BD2237EFBE48}"/>
                </a:ext>
              </a:extLst>
            </p:cNvPr>
            <p:cNvSpPr txBox="1"/>
            <p:nvPr/>
          </p:nvSpPr>
          <p:spPr>
            <a:xfrm>
              <a:off x="6686768" y="6230319"/>
              <a:ext cx="2358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HW Andy" panose="03080602030302030203" pitchFamily="66" charset="0"/>
                </a:rPr>
                <a:t>playgroup@htcchicago.org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F42AED0-686C-4C90-A4F7-593417BD1E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45048" y="6119563"/>
              <a:ext cx="628436" cy="59084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14D3FA4-500C-4C48-A066-A688E2991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562" y="6054199"/>
              <a:ext cx="610488" cy="61048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F8FD3E8-E68D-4333-81B3-9BC93B1F1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58356" y="6188115"/>
              <a:ext cx="650449" cy="473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0615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05_Peter_Prison_1024.jpg">
            <a:extLst>
              <a:ext uri="{FF2B5EF4-FFF2-40B4-BE49-F238E27FC236}">
                <a16:creationId xmlns:a16="http://schemas.microsoft.com/office/drawing/2014/main" id="{D52FAEF5-7B39-467F-B1E1-2BBBDD33EA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93"/>
          <a:stretch/>
        </p:blipFill>
        <p:spPr bwMode="auto">
          <a:xfrm>
            <a:off x="-6773" y="-317168"/>
            <a:ext cx="12198773" cy="7175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06_Peter_Prison_1024.jpg">
            <a:extLst>
              <a:ext uri="{FF2B5EF4-FFF2-40B4-BE49-F238E27FC236}">
                <a16:creationId xmlns:a16="http://schemas.microsoft.com/office/drawing/2014/main" id="{FD68332B-701A-41F8-87F9-6CCE18826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73" y="-228600"/>
            <a:ext cx="12198773" cy="823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07_Peter_Prison_1024.jpg">
            <a:extLst>
              <a:ext uri="{FF2B5EF4-FFF2-40B4-BE49-F238E27FC236}">
                <a16:creationId xmlns:a16="http://schemas.microsoft.com/office/drawing/2014/main" id="{F0B2F8E0-E3F9-4496-B394-D3520CF178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413" y="-523240"/>
            <a:ext cx="12239413" cy="826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A2DF77-D7B8-4B24-9740-A05C31800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38177"/>
            <a:ext cx="12192000" cy="82768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A4C995-B532-4730-8E75-D8BCE321D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81518" y="104304"/>
            <a:ext cx="5482002" cy="37514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55B68F-27ED-48DB-B210-F0177B65D1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050" b="96833" l="10895" r="94942">
                        <a14:foregroundMark x1="45136" y1="9502" x2="45136" y2="9502"/>
                        <a14:foregroundMark x1="46304" y1="94118" x2="46304" y2="94118"/>
                        <a14:foregroundMark x1="85214" y1="96833" x2="85214" y2="96833"/>
                        <a14:foregroundMark x1="94942" y1="96833" x2="94942" y2="96833"/>
                        <a14:backgroundMark x1="17510" y1="70136" x2="17510" y2="70136"/>
                        <a14:backgroundMark x1="15175" y1="71493" x2="15175" y2="71493"/>
                        <a14:backgroundMark x1="15175" y1="71493" x2="15175" y2="85520"/>
                        <a14:backgroundMark x1="21790" y1="89593" x2="25681" y2="89593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1861"/>
          <a:stretch/>
        </p:blipFill>
        <p:spPr>
          <a:xfrm rot="20780474">
            <a:off x="11073996" y="41717"/>
            <a:ext cx="1513356" cy="1326052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4EF65460-2C4B-44AE-9A1D-5676C66046CA}"/>
              </a:ext>
            </a:extLst>
          </p:cNvPr>
          <p:cNvSpPr/>
          <p:nvPr/>
        </p:nvSpPr>
        <p:spPr>
          <a:xfrm>
            <a:off x="7146608" y="1280160"/>
            <a:ext cx="3261702" cy="2265673"/>
          </a:xfrm>
          <a:prstGeom prst="wedgeEllipseCallout">
            <a:avLst>
              <a:gd name="adj1" fmla="val -120119"/>
              <a:gd name="adj2" fmla="val 65834"/>
            </a:avLst>
          </a:prstGeom>
          <a:solidFill>
            <a:schemeClr val="bg1"/>
          </a:solidFill>
          <a:ln w="76200">
            <a:solidFill>
              <a:srgbClr val="0967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096779"/>
                </a:solidFill>
              </a:rPr>
              <a:t>Can you let me in?</a:t>
            </a:r>
          </a:p>
        </p:txBody>
      </p:sp>
    </p:spTree>
    <p:extLst>
      <p:ext uri="{BB962C8B-B14F-4D97-AF65-F5344CB8AC3E}">
        <p14:creationId xmlns:p14="http://schemas.microsoft.com/office/powerpoint/2010/main" val="1281361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08_Peter_Prison_1024.jpg">
            <a:extLst>
              <a:ext uri="{FF2B5EF4-FFF2-40B4-BE49-F238E27FC236}">
                <a16:creationId xmlns:a16="http://schemas.microsoft.com/office/drawing/2014/main" id="{7E4A26CB-BC9E-4917-9E0D-2BC6B2B8AB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83640"/>
            <a:ext cx="12192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09_Peter_Prison_1024.jpg">
            <a:extLst>
              <a:ext uri="{FF2B5EF4-FFF2-40B4-BE49-F238E27FC236}">
                <a16:creationId xmlns:a16="http://schemas.microsoft.com/office/drawing/2014/main" id="{96614E71-659D-4522-90E5-8F42775EE8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9" b="13059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55B956A5-ABC7-4E1C-9B53-9D8F6EA1A039}"/>
              </a:ext>
            </a:extLst>
          </p:cNvPr>
          <p:cNvSpPr/>
          <p:nvPr/>
        </p:nvSpPr>
        <p:spPr>
          <a:xfrm>
            <a:off x="5053648" y="3119120"/>
            <a:ext cx="3460432" cy="2306320"/>
          </a:xfrm>
          <a:prstGeom prst="wedgeEllipseCallout">
            <a:avLst>
              <a:gd name="adj1" fmla="val 10178"/>
              <a:gd name="adj2" fmla="val -96082"/>
            </a:avLst>
          </a:prstGeom>
          <a:solidFill>
            <a:schemeClr val="bg1"/>
          </a:solidFill>
          <a:ln w="76200">
            <a:solidFill>
              <a:srgbClr val="F6EC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</a:rPr>
              <a:t>Peter is here!</a:t>
            </a:r>
          </a:p>
          <a:p>
            <a:pPr algn="ctr"/>
            <a:r>
              <a:rPr lang="en-GB" sz="3200" b="1" dirty="0">
                <a:solidFill>
                  <a:schemeClr val="tx1"/>
                </a:solidFill>
              </a:rPr>
              <a:t>Peter is free!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10_Peter_Prison_1024.jpg">
            <a:extLst>
              <a:ext uri="{FF2B5EF4-FFF2-40B4-BE49-F238E27FC236}">
                <a16:creationId xmlns:a16="http://schemas.microsoft.com/office/drawing/2014/main" id="{83841A14-7D6B-45B0-A7FB-E04374FEE4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3" b="14767"/>
          <a:stretch/>
        </p:blipFill>
        <p:spPr bwMode="auto">
          <a:xfrm>
            <a:off x="-13546" y="0"/>
            <a:ext cx="1220554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213B9F-97C9-4A78-9B7A-AFED101C798E}"/>
              </a:ext>
            </a:extLst>
          </p:cNvPr>
          <p:cNvSpPr txBox="1"/>
          <p:nvPr/>
        </p:nvSpPr>
        <p:spPr>
          <a:xfrm>
            <a:off x="190989" y="587430"/>
            <a:ext cx="1123901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See the little </a:t>
            </a:r>
            <a:r>
              <a:rPr lang="en-US" sz="4000" b="1" dirty="0"/>
              <a:t>bunnies</a:t>
            </a:r>
            <a:r>
              <a:rPr lang="en-US" sz="4000" dirty="0"/>
              <a:t> sleeping ‘til noon</a:t>
            </a:r>
          </a:p>
          <a:p>
            <a:r>
              <a:rPr lang="en-US" sz="4000" dirty="0"/>
              <a:t>Shall we try and wake them with a merry tune?</a:t>
            </a:r>
          </a:p>
          <a:p>
            <a:r>
              <a:rPr lang="en-US" sz="4000" dirty="0"/>
              <a:t>They’re so still, are they ill?</a:t>
            </a:r>
          </a:p>
          <a:p>
            <a:r>
              <a:rPr lang="en-US" sz="4000" dirty="0"/>
              <a:t>Wake up soon!</a:t>
            </a:r>
          </a:p>
          <a:p>
            <a:r>
              <a:rPr lang="en-US" sz="4000" b="1" dirty="0"/>
              <a:t>Hop</a:t>
            </a:r>
            <a:r>
              <a:rPr lang="en-US" sz="4000" dirty="0"/>
              <a:t> </a:t>
            </a:r>
            <a:r>
              <a:rPr lang="en-US" sz="4000" b="1" dirty="0"/>
              <a:t>little bunnies, hop, hop, hop x3</a:t>
            </a:r>
          </a:p>
          <a:p>
            <a:r>
              <a:rPr lang="en-US" sz="4000" b="1" dirty="0"/>
              <a:t>Hop and Stop!</a:t>
            </a:r>
          </a:p>
          <a:p>
            <a:endParaRPr lang="en-US" sz="40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537450-786E-4AB3-801F-277D3690FE4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02130" y="3871439"/>
            <a:ext cx="2237661" cy="2895600"/>
          </a:xfrm>
          <a:prstGeom prst="rect">
            <a:avLst/>
          </a:prstGeom>
        </p:spPr>
      </p:pic>
      <p:sp>
        <p:nvSpPr>
          <p:cNvPr id="4" name="AutoShape 2" descr="Image result for cartoon camel">
            <a:extLst>
              <a:ext uri="{FF2B5EF4-FFF2-40B4-BE49-F238E27FC236}">
                <a16:creationId xmlns:a16="http://schemas.microsoft.com/office/drawing/2014/main" id="{67EBA6B0-FA80-4393-B0AE-012A127CC00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48200" y="1981200"/>
            <a:ext cx="2895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91340A-1189-45DB-BB4F-74D703BCD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07880" y="3900694"/>
            <a:ext cx="2600444" cy="28882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D36993-AD1F-4E4A-AFE4-5BF8476F2C7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72638" y="3862854"/>
            <a:ext cx="28956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621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3E9706-2ABE-48C0-AF75-6E8514AD7887}"/>
              </a:ext>
            </a:extLst>
          </p:cNvPr>
          <p:cNvSpPr txBox="1"/>
          <p:nvPr/>
        </p:nvSpPr>
        <p:spPr>
          <a:xfrm>
            <a:off x="399537" y="724932"/>
            <a:ext cx="758248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kern="1200" dirty="0">
                <a:latin typeface="+mn-lt"/>
                <a:ea typeface="+mn-ea"/>
                <a:cs typeface="+mn-cs"/>
              </a:rPr>
              <a:t>Twinkle </a:t>
            </a:r>
            <a:r>
              <a:rPr lang="en-US" sz="4000" kern="1200" dirty="0" err="1">
                <a:latin typeface="+mn-lt"/>
                <a:ea typeface="+mn-ea"/>
                <a:cs typeface="+mn-cs"/>
              </a:rPr>
              <a:t>twinkle</a:t>
            </a:r>
            <a:r>
              <a:rPr lang="en-US" sz="4000" kern="1200" dirty="0">
                <a:latin typeface="+mn-lt"/>
                <a:ea typeface="+mn-ea"/>
                <a:cs typeface="+mn-cs"/>
              </a:rPr>
              <a:t> little star</a:t>
            </a:r>
          </a:p>
          <a:p>
            <a:r>
              <a:rPr lang="en-US" sz="4000" dirty="0"/>
              <a:t>How I wonder what you are</a:t>
            </a:r>
          </a:p>
          <a:p>
            <a:r>
              <a:rPr lang="en-US" sz="4000" dirty="0"/>
              <a:t>Up above the world so high</a:t>
            </a:r>
          </a:p>
          <a:p>
            <a:r>
              <a:rPr lang="en-US" sz="4000" dirty="0"/>
              <a:t>Like a diamond in the sky</a:t>
            </a:r>
          </a:p>
          <a:p>
            <a:r>
              <a:rPr lang="en-US" sz="4000" dirty="0"/>
              <a:t>Twinkle </a:t>
            </a:r>
            <a:r>
              <a:rPr lang="en-US" sz="4000" dirty="0" err="1"/>
              <a:t>twinkle</a:t>
            </a:r>
            <a:r>
              <a:rPr lang="en-US" sz="4000" dirty="0"/>
              <a:t> little star</a:t>
            </a:r>
          </a:p>
          <a:p>
            <a:r>
              <a:rPr lang="en-US" sz="4000" dirty="0"/>
              <a:t>How I wonder what you are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43551C-1AD6-41C7-87B9-4C6C01F357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024" y="295564"/>
            <a:ext cx="2929763" cy="31334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84C79E-4017-4293-98FF-0D32FC0F4E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b="52841"/>
          <a:stretch/>
        </p:blipFill>
        <p:spPr>
          <a:xfrm>
            <a:off x="7173487" y="4970432"/>
            <a:ext cx="4546836" cy="191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631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3F721B-B8C6-4DD6-AC17-7F7021A7CC03}"/>
              </a:ext>
            </a:extLst>
          </p:cNvPr>
          <p:cNvSpPr txBox="1"/>
          <p:nvPr/>
        </p:nvSpPr>
        <p:spPr>
          <a:xfrm>
            <a:off x="339634" y="254669"/>
            <a:ext cx="1158202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kern="1200" dirty="0">
                <a:latin typeface="+mn-lt"/>
                <a:ea typeface="+mn-ea"/>
                <a:cs typeface="+mn-cs"/>
              </a:rPr>
              <a:t>When all the cows are sleeping</a:t>
            </a:r>
          </a:p>
          <a:p>
            <a:r>
              <a:rPr lang="en-US" sz="3600" dirty="0"/>
              <a:t>And the sun has gone to bed</a:t>
            </a:r>
          </a:p>
          <a:p>
            <a:r>
              <a:rPr lang="en-US" sz="3600" dirty="0"/>
              <a:t>Up jumps the scarecrow and this is what he said</a:t>
            </a:r>
          </a:p>
          <a:p>
            <a:r>
              <a:rPr lang="en-US" sz="3600" b="1" dirty="0"/>
              <a:t>I’m a dingle dangle scarecrow With a flippy floppy hat</a:t>
            </a:r>
          </a:p>
          <a:p>
            <a:r>
              <a:rPr lang="en-US" sz="3600" b="1" dirty="0"/>
              <a:t>I can shake my arms like this I can shake my legs like that.</a:t>
            </a:r>
          </a:p>
          <a:p>
            <a:r>
              <a:rPr lang="en-US" sz="3600" dirty="0"/>
              <a:t>When all the hens are roosting and the sun’s behind a cloud</a:t>
            </a:r>
          </a:p>
          <a:p>
            <a:r>
              <a:rPr lang="en-US" sz="3600" dirty="0"/>
              <a:t>Up jumps the scarecrow and shouted very loud…</a:t>
            </a:r>
            <a:br>
              <a:rPr lang="en-US" sz="3600" dirty="0"/>
            </a:br>
            <a:r>
              <a:rPr lang="en-US" sz="3600" dirty="0"/>
              <a:t>The dogs are in the kennel</a:t>
            </a:r>
          </a:p>
          <a:p>
            <a:r>
              <a:rPr lang="en-US" sz="3600" dirty="0"/>
              <a:t>and the doves are in the loft</a:t>
            </a:r>
          </a:p>
          <a:p>
            <a:r>
              <a:rPr lang="en-US" sz="3600" dirty="0"/>
              <a:t>Up jumps the scarecrow and whispers very soft…</a:t>
            </a:r>
          </a:p>
          <a:p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852B4C-5752-4F49-969C-F060304F0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018895" y="3459480"/>
            <a:ext cx="317310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983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37BC9D-F363-4F91-BEAB-8FD68AB7254C}"/>
              </a:ext>
            </a:extLst>
          </p:cNvPr>
          <p:cNvSpPr/>
          <p:nvPr/>
        </p:nvSpPr>
        <p:spPr>
          <a:xfrm>
            <a:off x="2468405" y="2048889"/>
            <a:ext cx="212269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spc="600" dirty="0">
                <a:ln w="6600">
                  <a:solidFill>
                    <a:schemeClr val="accent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</a:t>
            </a:r>
            <a:r>
              <a:rPr lang="en-US" sz="9600" b="1" cap="none" spc="600" dirty="0">
                <a:ln w="6600">
                  <a:solidFill>
                    <a:schemeClr val="accent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DB73BF-0E3C-4082-81A2-C7F3E324A9CB}"/>
              </a:ext>
            </a:extLst>
          </p:cNvPr>
          <p:cNvSpPr/>
          <p:nvPr/>
        </p:nvSpPr>
        <p:spPr>
          <a:xfrm>
            <a:off x="3747227" y="4104980"/>
            <a:ext cx="459831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spc="600" dirty="0">
                <a:ln w="6600">
                  <a:solidFill>
                    <a:schemeClr val="accent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</a:t>
            </a:r>
            <a:r>
              <a:rPr lang="en-US" sz="9600" b="1" cap="none" spc="600" dirty="0">
                <a:ln w="6600">
                  <a:solidFill>
                    <a:schemeClr val="accent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 here!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A6D1A8-7D0A-4023-8732-08701FBB2BE9}"/>
              </a:ext>
            </a:extLst>
          </p:cNvPr>
          <p:cNvSpPr/>
          <p:nvPr/>
        </p:nvSpPr>
        <p:spPr>
          <a:xfrm>
            <a:off x="4810146" y="1633391"/>
            <a:ext cx="1236236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5000" b="1" cap="none" spc="0" dirty="0">
                <a:ln w="6600">
                  <a:solidFill>
                    <a:schemeClr val="accent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72468C-ABF9-451C-BB63-0FF0460BB69B}"/>
              </a:ext>
            </a:extLst>
          </p:cNvPr>
          <p:cNvSpPr/>
          <p:nvPr/>
        </p:nvSpPr>
        <p:spPr>
          <a:xfrm>
            <a:off x="6223802" y="1923317"/>
            <a:ext cx="612668" cy="201593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500" b="1" cap="none" spc="0" dirty="0">
                <a:ln w="6600">
                  <a:solidFill>
                    <a:schemeClr val="accent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B52CE1-E54C-472E-B2DC-5B72CB6710FD}"/>
              </a:ext>
            </a:extLst>
          </p:cNvPr>
          <p:cNvSpPr/>
          <p:nvPr/>
        </p:nvSpPr>
        <p:spPr>
          <a:xfrm>
            <a:off x="6948956" y="1642991"/>
            <a:ext cx="1451039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5000" b="1" cap="none" spc="0" dirty="0">
                <a:ln w="6600">
                  <a:solidFill>
                    <a:schemeClr val="accent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4DFD5B-4A9F-4F29-90DA-701634635096}"/>
              </a:ext>
            </a:extLst>
          </p:cNvPr>
          <p:cNvSpPr/>
          <p:nvPr/>
        </p:nvSpPr>
        <p:spPr>
          <a:xfrm>
            <a:off x="8312631" y="1642991"/>
            <a:ext cx="1410964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5000" b="1" cap="none" spc="0" dirty="0">
                <a:ln w="6600">
                  <a:solidFill>
                    <a:schemeClr val="accent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</a:t>
            </a:r>
          </a:p>
        </p:txBody>
      </p:sp>
      <p:pic>
        <p:nvPicPr>
          <p:cNvPr id="11" name="Graphic 10" descr="Crown">
            <a:extLst>
              <a:ext uri="{FF2B5EF4-FFF2-40B4-BE49-F238E27FC236}">
                <a16:creationId xmlns:a16="http://schemas.microsoft.com/office/drawing/2014/main" id="{F0D9272F-6F6D-48E3-9654-07CDAB729B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46189" y="289926"/>
            <a:ext cx="2402147" cy="204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0578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FFAC15-C51C-4038-BA37-CD825B4EFFEB}"/>
              </a:ext>
            </a:extLst>
          </p:cNvPr>
          <p:cNvSpPr txBox="1"/>
          <p:nvPr/>
        </p:nvSpPr>
        <p:spPr>
          <a:xfrm>
            <a:off x="190989" y="587430"/>
            <a:ext cx="11239011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If I go climbing, climbing, climbing</a:t>
            </a:r>
          </a:p>
          <a:p>
            <a:r>
              <a:rPr lang="en-US" sz="4000" dirty="0"/>
              <a:t>If I go climbing; God is there</a:t>
            </a:r>
          </a:p>
          <a:p>
            <a:r>
              <a:rPr lang="en-US" sz="4000" dirty="0"/>
              <a:t>If I go climbing on the highest mountain</a:t>
            </a:r>
          </a:p>
          <a:p>
            <a:r>
              <a:rPr lang="en-US" sz="4000" dirty="0"/>
              <a:t>God is there ‘cos he is everywhere.</a:t>
            </a:r>
          </a:p>
          <a:p>
            <a:endParaRPr lang="en-US" dirty="0"/>
          </a:p>
          <a:p>
            <a:r>
              <a:rPr lang="en-US" sz="4000" dirty="0"/>
              <a:t>If I go flying in the biggest </a:t>
            </a:r>
            <a:r>
              <a:rPr lang="en-US" sz="4000" dirty="0" err="1"/>
              <a:t>aeroplane</a:t>
            </a:r>
            <a:endParaRPr lang="en-US" sz="4000" dirty="0"/>
          </a:p>
          <a:p>
            <a:r>
              <a:rPr lang="en-US" sz="4000" dirty="0"/>
              <a:t>If I go driving far away</a:t>
            </a:r>
          </a:p>
          <a:p>
            <a:r>
              <a:rPr lang="en-US" sz="4000" dirty="0"/>
              <a:t>If I go swimming in the deepest ocean</a:t>
            </a:r>
          </a:p>
          <a:p>
            <a:r>
              <a:rPr lang="en-US" sz="4000" dirty="0"/>
              <a:t>If I go sleeping on the darkest night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876B75-24F0-47F4-821D-A224CE5E289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349A4"/>
              </a:clrFrom>
              <a:clrTo>
                <a:srgbClr val="A349A4">
                  <a:alpha val="0"/>
                </a:srgbClr>
              </a:clrTo>
            </a:clrChange>
          </a:blip>
          <a:stretch>
            <a:fillRect/>
          </a:stretch>
        </p:blipFill>
        <p:spPr>
          <a:xfrm rot="20569411">
            <a:off x="7538784" y="1374700"/>
            <a:ext cx="3163793" cy="22241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FCD1CB-6EE9-4703-A6DF-F607D664E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3261" y="1"/>
            <a:ext cx="1934307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B952AE-8A5F-487F-97CD-6F2531FC7EC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071" y="3429000"/>
            <a:ext cx="2742520" cy="13992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A92B40-B149-4745-AA61-0F8A4376A08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18" b="93365" l="9350" r="89431">
                        <a14:foregroundMark x1="80081" y1="4265" x2="80081" y2="4265"/>
                        <a14:foregroundMark x1="73984" y1="14692" x2="73984" y2="14692"/>
                        <a14:foregroundMark x1="65854" y1="38863" x2="65854" y2="38863"/>
                        <a14:foregroundMark x1="73171" y1="37915" x2="73171" y2="37915"/>
                        <a14:foregroundMark x1="27236" y1="44550" x2="27236" y2="44550"/>
                        <a14:foregroundMark x1="14228" y1="39810" x2="14228" y2="39810"/>
                        <a14:foregroundMark x1="18293" y1="52133" x2="18293" y2="52133"/>
                        <a14:foregroundMark x1="21138" y1="90521" x2="21138" y2="90521"/>
                        <a14:foregroundMark x1="18293" y1="93365" x2="18293" y2="933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98221" y="3964123"/>
            <a:ext cx="2343150" cy="2009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C9F995-D431-4B42-814F-9A0219E1F4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295" b="96353" l="4000" r="95556">
                        <a14:foregroundMark x1="10222" y1="54103" x2="10222" y2="54103"/>
                        <a14:foregroundMark x1="10222" y1="54103" x2="16444" y2="55319"/>
                        <a14:foregroundMark x1="4000" y1="30091" x2="4444" y2="82675"/>
                        <a14:foregroundMark x1="11556" y1="75988" x2="16889" y2="75988"/>
                        <a14:foregroundMark x1="14889" y1="89058" x2="34444" y2="89666"/>
                        <a14:foregroundMark x1="21111" y1="83891" x2="26667" y2="85106"/>
                        <a14:foregroundMark x1="22889" y1="79939" x2="22889" y2="34650"/>
                        <a14:foregroundMark x1="14444" y1="96353" x2="14444" y2="96353"/>
                        <a14:foregroundMark x1="33333" y1="96353" x2="33333" y2="96353"/>
                        <a14:foregroundMark x1="62889" y1="85714" x2="62889" y2="86626"/>
                        <a14:foregroundMark x1="94667" y1="87234" x2="95556" y2="11854"/>
                        <a14:foregroundMark x1="88889" y1="40426" x2="86889" y2="24924"/>
                        <a14:foregroundMark x1="86889" y1="24924" x2="76000" y2="11246"/>
                        <a14:foregroundMark x1="71778" y1="12462" x2="77556" y2="8815"/>
                        <a14:foregroundMark x1="78889" y1="7903" x2="78889" y2="7903"/>
                        <a14:foregroundMark x1="64222" y1="7295" x2="64222" y2="7295"/>
                        <a14:foregroundMark x1="60889" y1="8815" x2="63333" y2="12462"/>
                        <a14:foregroundMark x1="63333" y1="16413" x2="63333" y2="203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98079" y="5012242"/>
            <a:ext cx="2497321" cy="182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940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E9BE8CA-C4CE-4E96-B304-34F6F84E4291}"/>
              </a:ext>
            </a:extLst>
          </p:cNvPr>
          <p:cNvGrpSpPr/>
          <p:nvPr/>
        </p:nvGrpSpPr>
        <p:grpSpPr>
          <a:xfrm>
            <a:off x="-1354433" y="0"/>
            <a:ext cx="13546433" cy="6858000"/>
            <a:chOff x="-1354433" y="0"/>
            <a:chExt cx="13546433" cy="6858000"/>
          </a:xfrm>
        </p:grpSpPr>
        <p:pic>
          <p:nvPicPr>
            <p:cNvPr id="3" name="Picture 2" descr="A picture containing sky, aircraft, balloon, transport&#10;&#10;Description automatically generated">
              <a:extLst>
                <a:ext uri="{FF2B5EF4-FFF2-40B4-BE49-F238E27FC236}">
                  <a16:creationId xmlns:a16="http://schemas.microsoft.com/office/drawing/2014/main" id="{BBCE292C-E1A0-412C-B63E-FDD059D83E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13" t="10914" r="-7113" b="4394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Picture 3" descr="A picture containing sky, aircraft, balloon, transport&#10;&#10;Description automatically generated">
              <a:extLst>
                <a:ext uri="{FF2B5EF4-FFF2-40B4-BE49-F238E27FC236}">
                  <a16:creationId xmlns:a16="http://schemas.microsoft.com/office/drawing/2014/main" id="{40234240-E069-4546-971D-0502BDB673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113" t="10208" r="-161" b="5100"/>
            <a:stretch/>
          </p:blipFill>
          <p:spPr>
            <a:xfrm flipH="1">
              <a:off x="11210923" y="0"/>
              <a:ext cx="981077" cy="68580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4B5D7E5-7592-41B9-B3D9-F1546BB7B01E}"/>
                </a:ext>
              </a:extLst>
            </p:cNvPr>
            <p:cNvSpPr/>
            <p:nvPr/>
          </p:nvSpPr>
          <p:spPr>
            <a:xfrm rot="20336374">
              <a:off x="-1354433" y="2834378"/>
              <a:ext cx="832276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4109637"/>
                </a:avLst>
              </a:prstTxWarp>
              <a:spAutoFit/>
            </a:bodyPr>
            <a:lstStyle/>
            <a:p>
              <a:pPr algn="ctr"/>
              <a:r>
                <a:rPr lang="en-US" sz="19900" b="1" cap="none" spc="0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Summer!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7E48BAB-AF42-4CA8-8BC1-A06182CA4E51}"/>
                </a:ext>
              </a:extLst>
            </p:cNvPr>
            <p:cNvSpPr/>
            <p:nvPr/>
          </p:nvSpPr>
          <p:spPr>
            <a:xfrm>
              <a:off x="5408549" y="446484"/>
              <a:ext cx="6610912" cy="397031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5400" b="1" cap="none" spc="0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Last playgroup will be:</a:t>
              </a:r>
            </a:p>
            <a:p>
              <a:r>
                <a:rPr lang="en-US" sz="5400" b="1" cap="none" spc="0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	June 19</a:t>
              </a:r>
            </a:p>
            <a:p>
              <a:r>
                <a:rPr lang="en-US" sz="5400" b="1" cap="none" spc="0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	  Bring a picnic</a:t>
              </a:r>
            </a:p>
            <a:p>
              <a:r>
                <a:rPr lang="en-US" sz="5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	  </a:t>
              </a:r>
              <a:r>
                <a:rPr lang="en-US" sz="36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</a:rPr>
                <a:t>and if it’s sunny</a:t>
              </a:r>
            </a:p>
            <a:p>
              <a:r>
                <a:rPr lang="en-US" sz="36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</a:rPr>
                <a:t>          we’ll go to the park after</a:t>
              </a:r>
              <a:endParaRPr lang="en-US" sz="6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4424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10_Peter_John_Arrested_JPEG_1024.jpg">
            <a:extLst>
              <a:ext uri="{FF2B5EF4-FFF2-40B4-BE49-F238E27FC236}">
                <a16:creationId xmlns:a16="http://schemas.microsoft.com/office/drawing/2014/main" id="{D2E10761-3BA6-4CE5-969B-A85FF7EC8A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2" b="2188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02_Peter_John_Arrested_JPEG_1024.jpg">
            <a:extLst>
              <a:ext uri="{FF2B5EF4-FFF2-40B4-BE49-F238E27FC236}">
                <a16:creationId xmlns:a16="http://schemas.microsoft.com/office/drawing/2014/main" id="{EEB4CD6A-E92A-49A6-82AF-6A49306EE5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8" b="601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EC7C6045-C751-442B-B383-B157912C308C}"/>
              </a:ext>
            </a:extLst>
          </p:cNvPr>
          <p:cNvSpPr/>
          <p:nvPr/>
        </p:nvSpPr>
        <p:spPr>
          <a:xfrm>
            <a:off x="528320" y="1625600"/>
            <a:ext cx="2011680" cy="1076960"/>
          </a:xfrm>
          <a:prstGeom prst="wedgeEllipseCallout">
            <a:avLst>
              <a:gd name="adj1" fmla="val 49874"/>
              <a:gd name="adj2" fmla="val -141274"/>
            </a:avLst>
          </a:prstGeom>
          <a:solidFill>
            <a:schemeClr val="bg1"/>
          </a:solidFill>
          <a:ln w="76200">
            <a:solidFill>
              <a:srgbClr val="9C07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76EBC6E6-A122-47CF-B394-6673214E7F66}"/>
              </a:ext>
            </a:extLst>
          </p:cNvPr>
          <p:cNvSpPr/>
          <p:nvPr/>
        </p:nvSpPr>
        <p:spPr>
          <a:xfrm>
            <a:off x="5053648" y="3119120"/>
            <a:ext cx="2011680" cy="1076960"/>
          </a:xfrm>
          <a:prstGeom prst="wedgeEllipseCallout">
            <a:avLst>
              <a:gd name="adj1" fmla="val -57197"/>
              <a:gd name="adj2" fmla="val -179010"/>
            </a:avLst>
          </a:prstGeom>
          <a:solidFill>
            <a:schemeClr val="bg1"/>
          </a:solidFill>
          <a:ln w="76200">
            <a:solidFill>
              <a:srgbClr val="0967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52F355CA-6983-45B4-B5E9-4BAFC219C573}"/>
              </a:ext>
            </a:extLst>
          </p:cNvPr>
          <p:cNvSpPr/>
          <p:nvPr/>
        </p:nvSpPr>
        <p:spPr>
          <a:xfrm>
            <a:off x="8524240" y="1625600"/>
            <a:ext cx="2011680" cy="1076960"/>
          </a:xfrm>
          <a:prstGeom prst="wedgeEllipseCallout">
            <a:avLst>
              <a:gd name="adj1" fmla="val -85480"/>
              <a:gd name="adj2" fmla="val -86557"/>
            </a:avLst>
          </a:prstGeom>
          <a:solidFill>
            <a:schemeClr val="bg1"/>
          </a:solidFill>
          <a:ln w="76200">
            <a:solidFill>
              <a:srgbClr val="A565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02_Peter_Prison_1024.jpg">
            <a:extLst>
              <a:ext uri="{FF2B5EF4-FFF2-40B4-BE49-F238E27FC236}">
                <a16:creationId xmlns:a16="http://schemas.microsoft.com/office/drawing/2014/main" id="{CEFF8EF7-9D95-4E3F-A525-974E17707E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7" b="12986"/>
          <a:stretch/>
        </p:blipFill>
        <p:spPr bwMode="auto">
          <a:xfrm>
            <a:off x="20319" y="0"/>
            <a:ext cx="121716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03_Peter_Prison_1024.jpg">
            <a:extLst>
              <a:ext uri="{FF2B5EF4-FFF2-40B4-BE49-F238E27FC236}">
                <a16:creationId xmlns:a16="http://schemas.microsoft.com/office/drawing/2014/main" id="{A00ACAA2-F982-481B-9C7C-9D1ADBB1CF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3" b="13479"/>
          <a:stretch/>
        </p:blipFill>
        <p:spPr bwMode="auto">
          <a:xfrm>
            <a:off x="0" y="0"/>
            <a:ext cx="1217168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08CF62-30B6-4E83-9724-4E47C9F321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81" b="6481"/>
          <a:stretch/>
        </p:blipFill>
        <p:spPr>
          <a:xfrm>
            <a:off x="0" y="0"/>
            <a:ext cx="1036320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92BBB43-D286-4078-BAA3-D8409AB68BF7}"/>
                  </a:ext>
                </a:extLst>
              </p14:cNvPr>
              <p14:cNvContentPartPr/>
              <p14:nvPr/>
            </p14:nvContentPartPr>
            <p14:xfrm>
              <a:off x="11988280" y="6583040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92BBB43-D286-4078-BAA3-D8409AB68BF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925280" y="6520400"/>
                <a:ext cx="126000" cy="1260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A202FE35-A004-47F9-B11B-56964DA1F3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079" t="-353" r="35000" b="78175"/>
          <a:stretch/>
        </p:blipFill>
        <p:spPr>
          <a:xfrm>
            <a:off x="10363200" y="-1"/>
            <a:ext cx="1828800" cy="22151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5F1E8E-6491-4902-8AA4-40C85C08AA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2560" y="0"/>
            <a:ext cx="29245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398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04_Peter_Prison_1024.jpg">
            <a:extLst>
              <a:ext uri="{FF2B5EF4-FFF2-40B4-BE49-F238E27FC236}">
                <a16:creationId xmlns:a16="http://schemas.microsoft.com/office/drawing/2014/main" id="{14759BCD-5B13-4273-9C74-2D8458550A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65"/>
          <a:stretch/>
        </p:blipFill>
        <p:spPr bwMode="auto">
          <a:xfrm>
            <a:off x="20320" y="0"/>
            <a:ext cx="1217168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ABA49B33-2247-4BDD-8105-3AF20B360665}"/>
              </a:ext>
            </a:extLst>
          </p:cNvPr>
          <p:cNvSpPr/>
          <p:nvPr/>
        </p:nvSpPr>
        <p:spPr>
          <a:xfrm>
            <a:off x="5750560" y="548640"/>
            <a:ext cx="3210560" cy="1910080"/>
          </a:xfrm>
          <a:prstGeom prst="wedgeEllipseCallout">
            <a:avLst>
              <a:gd name="adj1" fmla="val 81699"/>
              <a:gd name="adj2" fmla="val 34840"/>
            </a:avLst>
          </a:prstGeom>
          <a:solidFill>
            <a:schemeClr val="bg1"/>
          </a:solidFill>
          <a:ln w="76200">
            <a:solidFill>
              <a:srgbClr val="73B3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rgbClr val="73B3A6"/>
                </a:solidFill>
              </a:rPr>
              <a:t>Get Up</a:t>
            </a:r>
          </a:p>
        </p:txBody>
      </p:sp>
    </p:spTree>
    <p:extLst>
      <p:ext uri="{BB962C8B-B14F-4D97-AF65-F5344CB8AC3E}">
        <p14:creationId xmlns:p14="http://schemas.microsoft.com/office/powerpoint/2010/main" val="392253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04_Peter_Prison_1024.jpg">
            <a:extLst>
              <a:ext uri="{FF2B5EF4-FFF2-40B4-BE49-F238E27FC236}">
                <a16:creationId xmlns:a16="http://schemas.microsoft.com/office/drawing/2014/main" id="{14759BCD-5B13-4273-9C74-2D8458550A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65"/>
          <a:stretch/>
        </p:blipFill>
        <p:spPr bwMode="auto">
          <a:xfrm>
            <a:off x="20320" y="0"/>
            <a:ext cx="1217168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ABA49B33-2247-4BDD-8105-3AF20B360665}"/>
              </a:ext>
            </a:extLst>
          </p:cNvPr>
          <p:cNvSpPr/>
          <p:nvPr/>
        </p:nvSpPr>
        <p:spPr>
          <a:xfrm>
            <a:off x="5384800" y="0"/>
            <a:ext cx="3576320" cy="2926080"/>
          </a:xfrm>
          <a:prstGeom prst="wedgeEllipseCallout">
            <a:avLst>
              <a:gd name="adj1" fmla="val 81699"/>
              <a:gd name="adj2" fmla="val 13507"/>
            </a:avLst>
          </a:prstGeom>
          <a:solidFill>
            <a:schemeClr val="bg1"/>
          </a:solidFill>
          <a:ln w="76200">
            <a:solidFill>
              <a:srgbClr val="73B3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73B3A6"/>
                </a:solidFill>
              </a:rPr>
              <a:t>Get dressed, put your shoes on and come with me</a:t>
            </a:r>
          </a:p>
        </p:txBody>
      </p:sp>
    </p:spTree>
    <p:extLst>
      <p:ext uri="{BB962C8B-B14F-4D97-AF65-F5344CB8AC3E}">
        <p14:creationId xmlns:p14="http://schemas.microsoft.com/office/powerpoint/2010/main" val="34589240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6625</TotalTime>
  <Words>270</Words>
  <Application>Microsoft Office PowerPoint</Application>
  <PresentationFormat>Widescreen</PresentationFormat>
  <Paragraphs>53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Andy</vt:lpstr>
      <vt:lpstr>Arial</vt:lpstr>
      <vt:lpstr>Calibri</vt:lpstr>
      <vt:lpstr>Calibri Light</vt:lpstr>
      <vt:lpstr>HW Andy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HaNnAh Trasler</dc:creator>
  <cp:lastModifiedBy>HaNnAh Trasler</cp:lastModifiedBy>
  <cp:revision>321</cp:revision>
  <dcterms:created xsi:type="dcterms:W3CDTF">2018-02-18T22:59:32Z</dcterms:created>
  <dcterms:modified xsi:type="dcterms:W3CDTF">2019-06-05T12:27:26Z</dcterms:modified>
</cp:coreProperties>
</file>