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2" r:id="rId2"/>
    <p:sldId id="267" r:id="rId3"/>
    <p:sldId id="382" r:id="rId4"/>
    <p:sldId id="388" r:id="rId5"/>
    <p:sldId id="389" r:id="rId6"/>
    <p:sldId id="390" r:id="rId7"/>
    <p:sldId id="384" r:id="rId8"/>
    <p:sldId id="391" r:id="rId9"/>
    <p:sldId id="383" r:id="rId10"/>
    <p:sldId id="392" r:id="rId11"/>
    <p:sldId id="386" r:id="rId12"/>
    <p:sldId id="381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387" r:id="rId23"/>
    <p:sldId id="402" r:id="rId24"/>
    <p:sldId id="403" r:id="rId25"/>
    <p:sldId id="404" r:id="rId26"/>
    <p:sldId id="405" r:id="rId27"/>
    <p:sldId id="380" r:id="rId28"/>
    <p:sldId id="264" r:id="rId29"/>
    <p:sldId id="278" r:id="rId30"/>
    <p:sldId id="3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5CDF"/>
    <a:srgbClr val="D3B5E9"/>
    <a:srgbClr val="EE8E03"/>
    <a:srgbClr val="FF0000"/>
    <a:srgbClr val="BE6C46"/>
    <a:srgbClr val="00B55C"/>
    <a:srgbClr val="F1512B"/>
    <a:srgbClr val="FE3404"/>
    <a:srgbClr val="B6EDF7"/>
    <a:srgbClr val="067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86" y="79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openxmlformats.org/officeDocument/2006/relationships/image" Target="../media/image24.gif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24.gif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1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image" Target="../media/image15.png"/><Relationship Id="rId19" Type="http://schemas.openxmlformats.org/officeDocument/2006/relationships/image" Target="../media/image5.png"/><Relationship Id="rId4" Type="http://schemas.microsoft.com/office/2007/relationships/hdphoto" Target="../media/hdphoto7.wdp"/><Relationship Id="rId9" Type="http://schemas.openxmlformats.org/officeDocument/2006/relationships/image" Target="../media/image24.gif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18" Type="http://schemas.openxmlformats.org/officeDocument/2006/relationships/image" Target="../media/image27.png"/><Relationship Id="rId3" Type="http://schemas.openxmlformats.org/officeDocument/2006/relationships/image" Target="../media/image20.png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4.wdp"/><Relationship Id="rId24" Type="http://schemas.openxmlformats.org/officeDocument/2006/relationships/image" Target="../media/image33.sv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openxmlformats.org/officeDocument/2006/relationships/image" Target="../media/image24.gif"/><Relationship Id="rId14" Type="http://schemas.openxmlformats.org/officeDocument/2006/relationships/image" Target="../media/image17.png"/><Relationship Id="rId22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18" Type="http://schemas.openxmlformats.org/officeDocument/2006/relationships/image" Target="../media/image28.png"/><Relationship Id="rId3" Type="http://schemas.openxmlformats.org/officeDocument/2006/relationships/image" Target="../media/image20.png"/><Relationship Id="rId21" Type="http://schemas.openxmlformats.org/officeDocument/2006/relationships/image" Target="../media/image31.sv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23" Type="http://schemas.openxmlformats.org/officeDocument/2006/relationships/image" Target="../media/image33.svg"/><Relationship Id="rId10" Type="http://schemas.openxmlformats.org/officeDocument/2006/relationships/image" Target="../media/image15.png"/><Relationship Id="rId19" Type="http://schemas.openxmlformats.org/officeDocument/2006/relationships/image" Target="../media/image29.svg"/><Relationship Id="rId4" Type="http://schemas.microsoft.com/office/2007/relationships/hdphoto" Target="../media/hdphoto7.wdp"/><Relationship Id="rId9" Type="http://schemas.openxmlformats.org/officeDocument/2006/relationships/image" Target="../media/image24.gif"/><Relationship Id="rId14" Type="http://schemas.openxmlformats.org/officeDocument/2006/relationships/image" Target="../media/image17.png"/><Relationship Id="rId2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099426" y="5954448"/>
            <a:ext cx="9939885" cy="803801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ave 37">
            <a:extLst>
              <a:ext uri="{FF2B5EF4-FFF2-40B4-BE49-F238E27FC236}">
                <a16:creationId xmlns:a16="http://schemas.microsoft.com/office/drawing/2014/main" id="{3C287D0F-6CCB-4D25-AB5B-79931D010833}"/>
              </a:ext>
            </a:extLst>
          </p:cNvPr>
          <p:cNvSpPr/>
          <p:nvPr/>
        </p:nvSpPr>
        <p:spPr>
          <a:xfrm rot="3326940">
            <a:off x="-1350535" y="1028972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Wave 40">
            <a:extLst>
              <a:ext uri="{FF2B5EF4-FFF2-40B4-BE49-F238E27FC236}">
                <a16:creationId xmlns:a16="http://schemas.microsoft.com/office/drawing/2014/main" id="{A4592056-F2B8-4D94-BA27-61ABA31916AC}"/>
              </a:ext>
            </a:extLst>
          </p:cNvPr>
          <p:cNvSpPr/>
          <p:nvPr/>
        </p:nvSpPr>
        <p:spPr>
          <a:xfrm rot="3326940">
            <a:off x="-1350533" y="1028974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Wave 35">
            <a:extLst>
              <a:ext uri="{FF2B5EF4-FFF2-40B4-BE49-F238E27FC236}">
                <a16:creationId xmlns:a16="http://schemas.microsoft.com/office/drawing/2014/main" id="{AA67CAB5-EBA0-431B-B157-3A88C0129B02}"/>
              </a:ext>
            </a:extLst>
          </p:cNvPr>
          <p:cNvSpPr/>
          <p:nvPr/>
        </p:nvSpPr>
        <p:spPr>
          <a:xfrm rot="3326940">
            <a:off x="-1350536" y="1028971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85E15-BAF3-4BBC-98D7-FF982F0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6" y="814648"/>
            <a:ext cx="856277" cy="1421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2DFA3-8586-4068-8EDC-6EA665FD9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298" y="881189"/>
            <a:ext cx="558373" cy="1263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8A2BB3-4434-41CA-9DFD-004734E5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4" y="718271"/>
            <a:ext cx="808548" cy="15061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0DEB34A-AC6A-4077-8659-CC6A144E5250}"/>
              </a:ext>
            </a:extLst>
          </p:cNvPr>
          <p:cNvGrpSpPr/>
          <p:nvPr/>
        </p:nvGrpSpPr>
        <p:grpSpPr>
          <a:xfrm>
            <a:off x="4083863" y="2809700"/>
            <a:ext cx="6084916" cy="3488234"/>
            <a:chOff x="4189615" y="3258590"/>
            <a:chExt cx="5924202" cy="30393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BBB918-ED87-4AC4-A153-692D23E651FB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C7D54-F8FE-485E-A0C9-D2D400B9B6CF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D0A88A-9F3D-4985-9C4A-E0DE4D548531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9557D-8438-4EB5-BDBF-7C2CAA310EA8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35A644-6910-4E7B-92CA-6A38F8CF6092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EE6C15-7DCE-4FD8-A90C-22F165FDABD1}"/>
              </a:ext>
            </a:extLst>
          </p:cNvPr>
          <p:cNvGrpSpPr/>
          <p:nvPr/>
        </p:nvGrpSpPr>
        <p:grpSpPr>
          <a:xfrm>
            <a:off x="6932815" y="3429000"/>
            <a:ext cx="4926676" cy="2872047"/>
            <a:chOff x="332509" y="548640"/>
            <a:chExt cx="11526982" cy="5752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57EA4-0563-4320-98AA-A6A3458725BF}"/>
                </a:ext>
              </a:extLst>
            </p:cNvPr>
            <p:cNvSpPr/>
            <p:nvPr/>
          </p:nvSpPr>
          <p:spPr>
            <a:xfrm>
              <a:off x="332509" y="548640"/>
              <a:ext cx="5020887" cy="5752407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3D4B2-EE6C-4681-94FD-A5A1CCAA5A3A}"/>
                </a:ext>
              </a:extLst>
            </p:cNvPr>
            <p:cNvSpPr/>
            <p:nvPr/>
          </p:nvSpPr>
          <p:spPr>
            <a:xfrm>
              <a:off x="1512916" y="4156363"/>
              <a:ext cx="2693324" cy="2144683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479FF-A099-4809-9086-E4541988E4F9}"/>
                </a:ext>
              </a:extLst>
            </p:cNvPr>
            <p:cNvSpPr/>
            <p:nvPr/>
          </p:nvSpPr>
          <p:spPr>
            <a:xfrm>
              <a:off x="1579417" y="1280162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B35B13-98BD-401C-81D9-73F045A43A2D}"/>
                </a:ext>
              </a:extLst>
            </p:cNvPr>
            <p:cNvSpPr/>
            <p:nvPr/>
          </p:nvSpPr>
          <p:spPr>
            <a:xfrm>
              <a:off x="3406829" y="1259381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8E7A43-41A0-4B76-8DEF-6FC73BC893B5}"/>
                </a:ext>
              </a:extLst>
            </p:cNvPr>
            <p:cNvSpPr/>
            <p:nvPr/>
          </p:nvSpPr>
          <p:spPr>
            <a:xfrm>
              <a:off x="5353396" y="3429000"/>
              <a:ext cx="6506095" cy="2872046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0D322E-9DF4-45C8-9812-7C51BE7CE421}"/>
              </a:ext>
            </a:extLst>
          </p:cNvPr>
          <p:cNvGrpSpPr/>
          <p:nvPr/>
        </p:nvGrpSpPr>
        <p:grpSpPr>
          <a:xfrm flipH="1">
            <a:off x="95000" y="3621237"/>
            <a:ext cx="3944218" cy="2676698"/>
            <a:chOff x="332509" y="548640"/>
            <a:chExt cx="11526982" cy="57524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BE5EC0-4FD2-4286-A40C-3924680516CE}"/>
                </a:ext>
              </a:extLst>
            </p:cNvPr>
            <p:cNvSpPr/>
            <p:nvPr/>
          </p:nvSpPr>
          <p:spPr>
            <a:xfrm>
              <a:off x="332509" y="548640"/>
              <a:ext cx="5020887" cy="5752407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34E33F-61C1-4C44-AF6D-1E5BC0062FFB}"/>
                </a:ext>
              </a:extLst>
            </p:cNvPr>
            <p:cNvSpPr/>
            <p:nvPr/>
          </p:nvSpPr>
          <p:spPr>
            <a:xfrm>
              <a:off x="1512916" y="4156363"/>
              <a:ext cx="2693324" cy="2144683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8447FB-A64B-4A63-9243-DCCE85C3D276}"/>
                </a:ext>
              </a:extLst>
            </p:cNvPr>
            <p:cNvSpPr/>
            <p:nvPr/>
          </p:nvSpPr>
          <p:spPr>
            <a:xfrm>
              <a:off x="1579417" y="1280162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A49F74-F63A-4B21-8E04-E5488030D163}"/>
                </a:ext>
              </a:extLst>
            </p:cNvPr>
            <p:cNvSpPr/>
            <p:nvPr/>
          </p:nvSpPr>
          <p:spPr>
            <a:xfrm>
              <a:off x="3406829" y="1259381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F5B798-3B8D-4F96-8945-ED6F186EF11E}"/>
                </a:ext>
              </a:extLst>
            </p:cNvPr>
            <p:cNvSpPr/>
            <p:nvPr/>
          </p:nvSpPr>
          <p:spPr>
            <a:xfrm>
              <a:off x="5353396" y="3429000"/>
              <a:ext cx="6506095" cy="2872046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6E4D93-AABD-408F-B936-ED562BB5A6F5}"/>
              </a:ext>
            </a:extLst>
          </p:cNvPr>
          <p:cNvGrpSpPr/>
          <p:nvPr/>
        </p:nvGrpSpPr>
        <p:grpSpPr>
          <a:xfrm>
            <a:off x="0" y="4556336"/>
            <a:ext cx="3368891" cy="2301663"/>
            <a:chOff x="4189615" y="3258590"/>
            <a:chExt cx="5924202" cy="30393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B86330-D9E1-4306-B963-F62DABEAFD04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6BEAB6-7B4A-42F4-A30C-78125A7481DD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5850B0-9C13-447C-A328-1E67D2B385AC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E7E096-EAFF-4E9D-8E15-F5E7392FB7A0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452BF9-B73E-4692-88B7-36F5FC72CB0E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F37F1A-F00D-449D-A1B8-332944A3FF8C}"/>
              </a:ext>
            </a:extLst>
          </p:cNvPr>
          <p:cNvGrpSpPr/>
          <p:nvPr/>
        </p:nvGrpSpPr>
        <p:grpSpPr>
          <a:xfrm flipH="1">
            <a:off x="9865131" y="4359622"/>
            <a:ext cx="2289560" cy="2498376"/>
            <a:chOff x="4189615" y="3258590"/>
            <a:chExt cx="5924202" cy="30393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63ED64-B2C6-4ABD-8A0F-63E6E0AAEBCC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E53705-8D89-4A5C-A2E7-F33049C3B6F0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278D7C-E5D2-420B-8FD0-D354A24AB75A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E2E091-3C94-4724-9D75-22E97EA11893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412A3F-F1C9-45CA-A75F-CA52256AB539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B350357-9A33-4D0B-94AF-8D0C6FC92C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64"/>
          <a:stretch/>
        </p:blipFill>
        <p:spPr>
          <a:xfrm flipH="1">
            <a:off x="8246791" y="5219289"/>
            <a:ext cx="766035" cy="14650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DD9EC-DBFA-429F-B7CD-3508832E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7" y="814649"/>
            <a:ext cx="856277" cy="14214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F7809-E739-472F-A1E7-BF71E5BAA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5" y="718272"/>
            <a:ext cx="808548" cy="15061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701291A-182E-49AD-BC9B-29EFA00D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8" y="814650"/>
            <a:ext cx="856277" cy="14214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CC0AA6-EF04-45BE-A4B7-07BF72E33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6" y="718273"/>
            <a:ext cx="808548" cy="15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09056-44C6-4F53-B33A-A8CCEF0766E0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53B2-224C-4DDE-8062-912BE796074B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85BE3-16A9-4672-950A-396C5C2FD3D1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A2F7-8D29-49FB-B3FE-69FD65E0F3BF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45EC-EFF8-4535-8636-8A132034A9E0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2B0D-A22D-40F7-B0F0-ED57905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r="-6584" b="18023"/>
          <a:stretch/>
        </p:blipFill>
        <p:spPr>
          <a:xfrm>
            <a:off x="5652654" y="1666702"/>
            <a:ext cx="1231669" cy="17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F7479-9EA9-419B-9043-C9854D10EA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0000"/>
                    </a14:imgEffect>
                  </a14:imgLayer>
                </a14:imgProps>
              </a:ext>
            </a:extLst>
          </a:blip>
          <a:srcRect l="2154"/>
          <a:stretch/>
        </p:blipFill>
        <p:spPr>
          <a:xfrm>
            <a:off x="-16080" y="0"/>
            <a:ext cx="11084725" cy="53700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187B1-8102-414A-84FB-1A692ACB914F}"/>
              </a:ext>
            </a:extLst>
          </p:cNvPr>
          <p:cNvSpPr/>
          <p:nvPr/>
        </p:nvSpPr>
        <p:spPr>
          <a:xfrm>
            <a:off x="-36512" y="5370022"/>
            <a:ext cx="12192000" cy="1487978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126A0-6714-4EFE-A183-6DAE1C4D0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4"/>
          <a:stretch/>
        </p:blipFill>
        <p:spPr>
          <a:xfrm flipH="1">
            <a:off x="11068645" y="4709544"/>
            <a:ext cx="1123355" cy="21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F7479-9EA9-419B-9043-C9854D10EA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0000"/>
                    </a14:imgEffect>
                  </a14:imgLayer>
                </a14:imgProps>
              </a:ext>
            </a:extLst>
          </a:blip>
          <a:srcRect l="2154"/>
          <a:stretch/>
        </p:blipFill>
        <p:spPr>
          <a:xfrm>
            <a:off x="-16080" y="0"/>
            <a:ext cx="11084725" cy="53700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187B1-8102-414A-84FB-1A692ACB914F}"/>
              </a:ext>
            </a:extLst>
          </p:cNvPr>
          <p:cNvSpPr/>
          <p:nvPr/>
        </p:nvSpPr>
        <p:spPr>
          <a:xfrm>
            <a:off x="-36512" y="5370022"/>
            <a:ext cx="12192000" cy="1487978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126A0-6714-4EFE-A183-6DAE1C4D0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4"/>
          <a:stretch/>
        </p:blipFill>
        <p:spPr>
          <a:xfrm flipH="1">
            <a:off x="11068645" y="4709544"/>
            <a:ext cx="1123355" cy="2148456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38C148D-D7D8-4FA7-B0FF-C21B828A33DB}"/>
              </a:ext>
            </a:extLst>
          </p:cNvPr>
          <p:cNvSpPr/>
          <p:nvPr/>
        </p:nvSpPr>
        <p:spPr>
          <a:xfrm>
            <a:off x="7697585" y="1785350"/>
            <a:ext cx="4272742" cy="2872431"/>
          </a:xfrm>
          <a:prstGeom prst="wedgeRectCallout">
            <a:avLst>
              <a:gd name="adj1" fmla="val -87759"/>
              <a:gd name="adj2" fmla="val -108823"/>
            </a:avLst>
          </a:prstGeom>
          <a:solidFill>
            <a:schemeClr val="bg1"/>
          </a:solidFill>
          <a:ln w="57150">
            <a:solidFill>
              <a:srgbClr val="A05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A05CDF"/>
                </a:solidFill>
              </a:rPr>
              <a:t>Get up Peter, kill these animals and eat them</a:t>
            </a:r>
          </a:p>
        </p:txBody>
      </p:sp>
    </p:spTree>
    <p:extLst>
      <p:ext uri="{BB962C8B-B14F-4D97-AF65-F5344CB8AC3E}">
        <p14:creationId xmlns:p14="http://schemas.microsoft.com/office/powerpoint/2010/main" val="253201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F7479-9EA9-419B-9043-C9854D10EA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0000"/>
                    </a14:imgEffect>
                  </a14:imgLayer>
                </a14:imgProps>
              </a:ext>
            </a:extLst>
          </a:blip>
          <a:srcRect l="2154"/>
          <a:stretch/>
        </p:blipFill>
        <p:spPr>
          <a:xfrm>
            <a:off x="-16080" y="0"/>
            <a:ext cx="11084725" cy="53700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187B1-8102-414A-84FB-1A692ACB914F}"/>
              </a:ext>
            </a:extLst>
          </p:cNvPr>
          <p:cNvSpPr/>
          <p:nvPr/>
        </p:nvSpPr>
        <p:spPr>
          <a:xfrm>
            <a:off x="-36512" y="5370022"/>
            <a:ext cx="12192000" cy="1487978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126A0-6714-4EFE-A183-6DAE1C4D0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4"/>
          <a:stretch/>
        </p:blipFill>
        <p:spPr>
          <a:xfrm flipH="1">
            <a:off x="11068645" y="4709544"/>
            <a:ext cx="1123355" cy="214845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8090BFD-4D0C-45E6-B15C-0A0D64275915}"/>
              </a:ext>
            </a:extLst>
          </p:cNvPr>
          <p:cNvSpPr/>
          <p:nvPr/>
        </p:nvSpPr>
        <p:spPr>
          <a:xfrm>
            <a:off x="8595360" y="4189615"/>
            <a:ext cx="2227811" cy="1014152"/>
          </a:xfrm>
          <a:prstGeom prst="wedgeEllipseCallout">
            <a:avLst>
              <a:gd name="adj1" fmla="val 66480"/>
              <a:gd name="adj2" fmla="val 49385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EE8E03"/>
                </a:solidFill>
              </a:rPr>
              <a:t>No Way</a:t>
            </a:r>
          </a:p>
        </p:txBody>
      </p:sp>
    </p:spTree>
    <p:extLst>
      <p:ext uri="{BB962C8B-B14F-4D97-AF65-F5344CB8AC3E}">
        <p14:creationId xmlns:p14="http://schemas.microsoft.com/office/powerpoint/2010/main" val="40244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F7479-9EA9-419B-9043-C9854D10EA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0000"/>
                    </a14:imgEffect>
                  </a14:imgLayer>
                </a14:imgProps>
              </a:ext>
            </a:extLst>
          </a:blip>
          <a:srcRect l="2154"/>
          <a:stretch/>
        </p:blipFill>
        <p:spPr>
          <a:xfrm>
            <a:off x="-16080" y="0"/>
            <a:ext cx="11084725" cy="53700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187B1-8102-414A-84FB-1A692ACB914F}"/>
              </a:ext>
            </a:extLst>
          </p:cNvPr>
          <p:cNvSpPr/>
          <p:nvPr/>
        </p:nvSpPr>
        <p:spPr>
          <a:xfrm>
            <a:off x="-36512" y="5370022"/>
            <a:ext cx="12192000" cy="1487978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126A0-6714-4EFE-A183-6DAE1C4D0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4"/>
          <a:stretch/>
        </p:blipFill>
        <p:spPr>
          <a:xfrm flipH="1">
            <a:off x="11068645" y="4709544"/>
            <a:ext cx="1123355" cy="2148456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38C148D-D7D8-4FA7-B0FF-C21B828A33DB}"/>
              </a:ext>
            </a:extLst>
          </p:cNvPr>
          <p:cNvSpPr/>
          <p:nvPr/>
        </p:nvSpPr>
        <p:spPr>
          <a:xfrm>
            <a:off x="7697585" y="1785350"/>
            <a:ext cx="4272742" cy="2872431"/>
          </a:xfrm>
          <a:prstGeom prst="wedgeRectCallout">
            <a:avLst>
              <a:gd name="adj1" fmla="val -87759"/>
              <a:gd name="adj2" fmla="val -108823"/>
            </a:avLst>
          </a:prstGeom>
          <a:solidFill>
            <a:schemeClr val="bg1"/>
          </a:solidFill>
          <a:ln w="57150">
            <a:solidFill>
              <a:srgbClr val="A05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A05CDF"/>
                </a:solidFill>
              </a:rPr>
              <a:t>If I say something is clean; it IS clean.</a:t>
            </a:r>
          </a:p>
          <a:p>
            <a:pPr algn="ctr"/>
            <a:r>
              <a:rPr lang="en-GB" sz="4000" dirty="0">
                <a:solidFill>
                  <a:srgbClr val="A05CDF"/>
                </a:solidFill>
              </a:rPr>
              <a:t>Don’t call it dirty</a:t>
            </a:r>
          </a:p>
        </p:txBody>
      </p:sp>
    </p:spTree>
    <p:extLst>
      <p:ext uri="{BB962C8B-B14F-4D97-AF65-F5344CB8AC3E}">
        <p14:creationId xmlns:p14="http://schemas.microsoft.com/office/powerpoint/2010/main" val="130155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F7479-9EA9-419B-9043-C9854D10EA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0000"/>
                    </a14:imgEffect>
                  </a14:imgLayer>
                </a14:imgProps>
              </a:ext>
            </a:extLst>
          </a:blip>
          <a:srcRect l="2154"/>
          <a:stretch/>
        </p:blipFill>
        <p:spPr>
          <a:xfrm>
            <a:off x="-52592" y="0"/>
            <a:ext cx="11084725" cy="53700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187B1-8102-414A-84FB-1A692ACB914F}"/>
              </a:ext>
            </a:extLst>
          </p:cNvPr>
          <p:cNvSpPr/>
          <p:nvPr/>
        </p:nvSpPr>
        <p:spPr>
          <a:xfrm>
            <a:off x="-36512" y="5370022"/>
            <a:ext cx="12192000" cy="1487978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126A0-6714-4EFE-A183-6DAE1C4D0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4"/>
          <a:stretch/>
        </p:blipFill>
        <p:spPr>
          <a:xfrm flipH="1">
            <a:off x="11068645" y="4709544"/>
            <a:ext cx="1123355" cy="2148456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38C148D-D7D8-4FA7-B0FF-C21B828A33DB}"/>
              </a:ext>
            </a:extLst>
          </p:cNvPr>
          <p:cNvSpPr/>
          <p:nvPr/>
        </p:nvSpPr>
        <p:spPr>
          <a:xfrm>
            <a:off x="7697585" y="1785350"/>
            <a:ext cx="4272742" cy="2872431"/>
          </a:xfrm>
          <a:prstGeom prst="wedgeRectCallout">
            <a:avLst>
              <a:gd name="adj1" fmla="val -87759"/>
              <a:gd name="adj2" fmla="val -108823"/>
            </a:avLst>
          </a:prstGeom>
          <a:solidFill>
            <a:schemeClr val="bg1"/>
          </a:solidFill>
          <a:ln w="57150">
            <a:solidFill>
              <a:srgbClr val="A05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A05CDF"/>
                </a:solidFill>
              </a:rPr>
              <a:t>If I say something is clean; it IS clean.</a:t>
            </a:r>
          </a:p>
          <a:p>
            <a:pPr algn="ctr"/>
            <a:r>
              <a:rPr lang="en-GB" sz="4000" dirty="0">
                <a:solidFill>
                  <a:srgbClr val="A05CDF"/>
                </a:solidFill>
              </a:rPr>
              <a:t>Don’t call it dirty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EF9A4-9280-4A84-A753-D7F9624B3302}"/>
              </a:ext>
            </a:extLst>
          </p:cNvPr>
          <p:cNvSpPr/>
          <p:nvPr/>
        </p:nvSpPr>
        <p:spPr>
          <a:xfrm>
            <a:off x="526072" y="861095"/>
            <a:ext cx="1077410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1   2   3</a:t>
            </a:r>
          </a:p>
        </p:txBody>
      </p:sp>
    </p:spTree>
    <p:extLst>
      <p:ext uri="{BB962C8B-B14F-4D97-AF65-F5344CB8AC3E}">
        <p14:creationId xmlns:p14="http://schemas.microsoft.com/office/powerpoint/2010/main" val="31517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09056-44C6-4F53-B33A-A8CCEF0766E0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53B2-224C-4DDE-8062-912BE796074B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85BE3-16A9-4672-950A-396C5C2FD3D1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A2F7-8D29-49FB-B3FE-69FD65E0F3BF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45EC-EFF8-4535-8636-8A132034A9E0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2B0D-A22D-40F7-B0F0-ED57905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r="-6584" b="18023"/>
          <a:stretch/>
        </p:blipFill>
        <p:spPr>
          <a:xfrm flipH="1">
            <a:off x="10627822" y="1666702"/>
            <a:ext cx="1231669" cy="17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09056-44C6-4F53-B33A-A8CCEF0766E0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53B2-224C-4DDE-8062-912BE796074B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85BE3-16A9-4672-950A-396C5C2FD3D1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A2F7-8D29-49FB-B3FE-69FD65E0F3BF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45EC-EFF8-4535-8636-8A132034A9E0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2B0D-A22D-40F7-B0F0-ED57905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r="-6584" b="18023"/>
          <a:stretch/>
        </p:blipFill>
        <p:spPr>
          <a:xfrm flipH="1">
            <a:off x="10627822" y="1666702"/>
            <a:ext cx="1231669" cy="1758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28D11-C900-441F-A386-8294C248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913" y="4273223"/>
            <a:ext cx="943531" cy="2134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EF5D25-8CC5-402B-8F61-AA7342E0A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41" y="3862751"/>
            <a:ext cx="1366273" cy="2545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A37FD-12D5-45E6-B246-64BC6235A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8" y="4139538"/>
            <a:ext cx="1446925" cy="240199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0E804B1-2C76-4E1D-99B2-FAEB8A9A46F9}"/>
              </a:ext>
            </a:extLst>
          </p:cNvPr>
          <p:cNvSpPr/>
          <p:nvPr/>
        </p:nvSpPr>
        <p:spPr>
          <a:xfrm>
            <a:off x="6291345" y="990320"/>
            <a:ext cx="3983186" cy="2268269"/>
          </a:xfrm>
          <a:prstGeom prst="wedgeRectCallout">
            <a:avLst>
              <a:gd name="adj1" fmla="val -51239"/>
              <a:gd name="adj2" fmla="val -86943"/>
            </a:avLst>
          </a:prstGeom>
          <a:solidFill>
            <a:schemeClr val="bg1"/>
          </a:solidFill>
          <a:ln w="57150">
            <a:solidFill>
              <a:srgbClr val="A05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A05CDF"/>
                </a:solidFill>
              </a:rPr>
              <a:t>Get up, Peter and go with them</a:t>
            </a:r>
          </a:p>
        </p:txBody>
      </p:sp>
    </p:spTree>
    <p:extLst>
      <p:ext uri="{BB962C8B-B14F-4D97-AF65-F5344CB8AC3E}">
        <p14:creationId xmlns:p14="http://schemas.microsoft.com/office/powerpoint/2010/main" val="339911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09056-44C6-4F53-B33A-A8CCEF0766E0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53B2-224C-4DDE-8062-912BE796074B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85BE3-16A9-4672-950A-396C5C2FD3D1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A2F7-8D29-49FB-B3FE-69FD65E0F3BF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45EC-EFF8-4535-8636-8A132034A9E0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2B0D-A22D-40F7-B0F0-ED57905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r="-6584"/>
          <a:stretch/>
        </p:blipFill>
        <p:spPr>
          <a:xfrm flipH="1">
            <a:off x="4074034" y="4273223"/>
            <a:ext cx="1231669" cy="2144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28D11-C900-441F-A386-8294C248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913" y="4273223"/>
            <a:ext cx="943531" cy="2134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EF5D25-8CC5-402B-8F61-AA7342E0A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41" y="3862751"/>
            <a:ext cx="1366273" cy="2545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A37FD-12D5-45E6-B246-64BC6235A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8" y="4139538"/>
            <a:ext cx="1446925" cy="24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09056-44C6-4F53-B33A-A8CCEF0766E0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53B2-224C-4DDE-8062-912BE796074B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85BE3-16A9-4672-950A-396C5C2FD3D1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A2F7-8D29-49FB-B3FE-69FD65E0F3BF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745EC-EFF8-4535-8636-8A132034A9E0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2B0D-A22D-40F7-B0F0-ED57905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r="-6584"/>
          <a:stretch/>
        </p:blipFill>
        <p:spPr>
          <a:xfrm flipH="1">
            <a:off x="4074034" y="4273223"/>
            <a:ext cx="1231669" cy="2144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28D11-C900-441F-A386-8294C248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913" y="4273223"/>
            <a:ext cx="943531" cy="2134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EF5D25-8CC5-402B-8F61-AA7342E0A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41" y="3862751"/>
            <a:ext cx="1366273" cy="2545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A37FD-12D5-45E6-B246-64BC6235A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8" y="4139538"/>
            <a:ext cx="1446925" cy="240199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B561AFC-B1DD-4A45-9ECC-91BFD5CA7F40}"/>
              </a:ext>
            </a:extLst>
          </p:cNvPr>
          <p:cNvSpPr/>
          <p:nvPr/>
        </p:nvSpPr>
        <p:spPr>
          <a:xfrm>
            <a:off x="2576945" y="1697287"/>
            <a:ext cx="2859578" cy="2144683"/>
          </a:xfrm>
          <a:prstGeom prst="wedgeEllipseCallout">
            <a:avLst>
              <a:gd name="adj1" fmla="val -36653"/>
              <a:gd name="adj2" fmla="val 8937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C2E162-8E9B-4993-81F1-E84F60063848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436318" y="2078182"/>
            <a:ext cx="1637021" cy="1585652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76C889-EF64-464D-8457-5B136EF0292C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74" b="92826" l="9653" r="89189">
                        <a14:foregroundMark x1="15830" y1="12609" x2="15830" y2="12609"/>
                        <a14:foregroundMark x1="54826" y1="7174" x2="54826" y2="7174"/>
                        <a14:foregroundMark x1="36293" y1="92826" x2="36293" y2="92826"/>
                        <a14:foregroundMark x1="70270" y1="92609" x2="70270" y2="92609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3120919" y="2572793"/>
            <a:ext cx="492329" cy="905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0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ave 37">
            <a:extLst>
              <a:ext uri="{FF2B5EF4-FFF2-40B4-BE49-F238E27FC236}">
                <a16:creationId xmlns:a16="http://schemas.microsoft.com/office/drawing/2014/main" id="{3C287D0F-6CCB-4D25-AB5B-79931D010833}"/>
              </a:ext>
            </a:extLst>
          </p:cNvPr>
          <p:cNvSpPr/>
          <p:nvPr/>
        </p:nvSpPr>
        <p:spPr>
          <a:xfrm rot="3326940">
            <a:off x="-1350535" y="1028972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Wave 40">
            <a:extLst>
              <a:ext uri="{FF2B5EF4-FFF2-40B4-BE49-F238E27FC236}">
                <a16:creationId xmlns:a16="http://schemas.microsoft.com/office/drawing/2014/main" id="{A4592056-F2B8-4D94-BA27-61ABA31916AC}"/>
              </a:ext>
            </a:extLst>
          </p:cNvPr>
          <p:cNvSpPr/>
          <p:nvPr/>
        </p:nvSpPr>
        <p:spPr>
          <a:xfrm rot="3326940">
            <a:off x="-1350533" y="1028974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Wave 35">
            <a:extLst>
              <a:ext uri="{FF2B5EF4-FFF2-40B4-BE49-F238E27FC236}">
                <a16:creationId xmlns:a16="http://schemas.microsoft.com/office/drawing/2014/main" id="{AA67CAB5-EBA0-431B-B157-3A88C0129B02}"/>
              </a:ext>
            </a:extLst>
          </p:cNvPr>
          <p:cNvSpPr/>
          <p:nvPr/>
        </p:nvSpPr>
        <p:spPr>
          <a:xfrm rot="3326940">
            <a:off x="-1350536" y="1028971"/>
            <a:ext cx="5794878" cy="2671763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85E15-BAF3-4BBC-98D7-FF982F0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6" y="814648"/>
            <a:ext cx="856277" cy="1421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2DFA3-8586-4068-8EDC-6EA665FD9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298" y="881189"/>
            <a:ext cx="558373" cy="1263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8A2BB3-4434-41CA-9DFD-004734E5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4" y="718271"/>
            <a:ext cx="808548" cy="15061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0DEB34A-AC6A-4077-8659-CC6A144E5250}"/>
              </a:ext>
            </a:extLst>
          </p:cNvPr>
          <p:cNvGrpSpPr/>
          <p:nvPr/>
        </p:nvGrpSpPr>
        <p:grpSpPr>
          <a:xfrm>
            <a:off x="4083863" y="2809700"/>
            <a:ext cx="6084916" cy="3488234"/>
            <a:chOff x="4189615" y="3258590"/>
            <a:chExt cx="5924202" cy="30393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BBB918-ED87-4AC4-A153-692D23E651FB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C7D54-F8FE-485E-A0C9-D2D400B9B6CF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D0A88A-9F3D-4985-9C4A-E0DE4D548531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9557D-8438-4EB5-BDBF-7C2CAA310EA8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35A644-6910-4E7B-92CA-6A38F8CF6092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EE6C15-7DCE-4FD8-A90C-22F165FDABD1}"/>
              </a:ext>
            </a:extLst>
          </p:cNvPr>
          <p:cNvGrpSpPr/>
          <p:nvPr/>
        </p:nvGrpSpPr>
        <p:grpSpPr>
          <a:xfrm>
            <a:off x="6932815" y="3429000"/>
            <a:ext cx="4926676" cy="2872047"/>
            <a:chOff x="332509" y="548640"/>
            <a:chExt cx="11526982" cy="5752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57EA4-0563-4320-98AA-A6A3458725BF}"/>
                </a:ext>
              </a:extLst>
            </p:cNvPr>
            <p:cNvSpPr/>
            <p:nvPr/>
          </p:nvSpPr>
          <p:spPr>
            <a:xfrm>
              <a:off x="332509" y="548640"/>
              <a:ext cx="5020887" cy="5752407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3D4B2-EE6C-4681-94FD-A5A1CCAA5A3A}"/>
                </a:ext>
              </a:extLst>
            </p:cNvPr>
            <p:cNvSpPr/>
            <p:nvPr/>
          </p:nvSpPr>
          <p:spPr>
            <a:xfrm>
              <a:off x="1512916" y="4156363"/>
              <a:ext cx="2693324" cy="2144683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479FF-A099-4809-9086-E4541988E4F9}"/>
                </a:ext>
              </a:extLst>
            </p:cNvPr>
            <p:cNvSpPr/>
            <p:nvPr/>
          </p:nvSpPr>
          <p:spPr>
            <a:xfrm>
              <a:off x="1579417" y="1280162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B35B13-98BD-401C-81D9-73F045A43A2D}"/>
                </a:ext>
              </a:extLst>
            </p:cNvPr>
            <p:cNvSpPr/>
            <p:nvPr/>
          </p:nvSpPr>
          <p:spPr>
            <a:xfrm>
              <a:off x="3406829" y="1259381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8E7A43-41A0-4B76-8DEF-6FC73BC893B5}"/>
                </a:ext>
              </a:extLst>
            </p:cNvPr>
            <p:cNvSpPr/>
            <p:nvPr/>
          </p:nvSpPr>
          <p:spPr>
            <a:xfrm>
              <a:off x="5353396" y="3429000"/>
              <a:ext cx="6506095" cy="2872046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0D322E-9DF4-45C8-9812-7C51BE7CE421}"/>
              </a:ext>
            </a:extLst>
          </p:cNvPr>
          <p:cNvGrpSpPr/>
          <p:nvPr/>
        </p:nvGrpSpPr>
        <p:grpSpPr>
          <a:xfrm flipH="1">
            <a:off x="95000" y="3621237"/>
            <a:ext cx="3944218" cy="2676698"/>
            <a:chOff x="332509" y="548640"/>
            <a:chExt cx="11526982" cy="57524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BE5EC0-4FD2-4286-A40C-3924680516CE}"/>
                </a:ext>
              </a:extLst>
            </p:cNvPr>
            <p:cNvSpPr/>
            <p:nvPr/>
          </p:nvSpPr>
          <p:spPr>
            <a:xfrm>
              <a:off x="332509" y="548640"/>
              <a:ext cx="5020887" cy="5752407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34E33F-61C1-4C44-AF6D-1E5BC0062FFB}"/>
                </a:ext>
              </a:extLst>
            </p:cNvPr>
            <p:cNvSpPr/>
            <p:nvPr/>
          </p:nvSpPr>
          <p:spPr>
            <a:xfrm>
              <a:off x="1512916" y="4156363"/>
              <a:ext cx="2693324" cy="2144683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8447FB-A64B-4A63-9243-DCCE85C3D276}"/>
                </a:ext>
              </a:extLst>
            </p:cNvPr>
            <p:cNvSpPr/>
            <p:nvPr/>
          </p:nvSpPr>
          <p:spPr>
            <a:xfrm>
              <a:off x="1579417" y="1280162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A49F74-F63A-4B21-8E04-E5488030D163}"/>
                </a:ext>
              </a:extLst>
            </p:cNvPr>
            <p:cNvSpPr/>
            <p:nvPr/>
          </p:nvSpPr>
          <p:spPr>
            <a:xfrm>
              <a:off x="3406829" y="1259381"/>
              <a:ext cx="712123" cy="142147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F5B798-3B8D-4F96-8945-ED6F186EF11E}"/>
                </a:ext>
              </a:extLst>
            </p:cNvPr>
            <p:cNvSpPr/>
            <p:nvPr/>
          </p:nvSpPr>
          <p:spPr>
            <a:xfrm>
              <a:off x="5353396" y="3429000"/>
              <a:ext cx="6506095" cy="2872046"/>
            </a:xfrm>
            <a:prstGeom prst="rect">
              <a:avLst/>
            </a:prstGeom>
            <a:solidFill>
              <a:srgbClr val="F7EDDF"/>
            </a:solidFill>
            <a:ln>
              <a:solidFill>
                <a:srgbClr val="F7E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6E4D93-AABD-408F-B936-ED562BB5A6F5}"/>
              </a:ext>
            </a:extLst>
          </p:cNvPr>
          <p:cNvGrpSpPr/>
          <p:nvPr/>
        </p:nvGrpSpPr>
        <p:grpSpPr>
          <a:xfrm>
            <a:off x="0" y="4556336"/>
            <a:ext cx="3368891" cy="2301663"/>
            <a:chOff x="4189615" y="3258590"/>
            <a:chExt cx="5924202" cy="30393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B86330-D9E1-4306-B963-F62DABEAFD04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6BEAB6-7B4A-42F4-A30C-78125A7481DD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5850B0-9C13-447C-A328-1E67D2B385AC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E7E096-EAFF-4E9D-8E15-F5E7392FB7A0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452BF9-B73E-4692-88B7-36F5FC72CB0E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F37F1A-F00D-449D-A1B8-332944A3FF8C}"/>
              </a:ext>
            </a:extLst>
          </p:cNvPr>
          <p:cNvGrpSpPr/>
          <p:nvPr/>
        </p:nvGrpSpPr>
        <p:grpSpPr>
          <a:xfrm flipH="1">
            <a:off x="9865131" y="4359622"/>
            <a:ext cx="2289560" cy="2498376"/>
            <a:chOff x="4189615" y="3258590"/>
            <a:chExt cx="5924202" cy="30393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63ED64-B2C6-4ABD-8A0F-63E6E0AAEBCC}"/>
                </a:ext>
              </a:extLst>
            </p:cNvPr>
            <p:cNvSpPr/>
            <p:nvPr/>
          </p:nvSpPr>
          <p:spPr>
            <a:xfrm>
              <a:off x="4189615" y="3258590"/>
              <a:ext cx="2580445" cy="303934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E53705-8D89-4A5C-A2E7-F33049C3B6F0}"/>
                </a:ext>
              </a:extLst>
            </p:cNvPr>
            <p:cNvSpPr/>
            <p:nvPr/>
          </p:nvSpPr>
          <p:spPr>
            <a:xfrm>
              <a:off x="4796276" y="5164769"/>
              <a:ext cx="1384213" cy="113316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278D7C-E5D2-420B-8FD0-D354A24AB75A}"/>
                </a:ext>
              </a:extLst>
            </p:cNvPr>
            <p:cNvSpPr/>
            <p:nvPr/>
          </p:nvSpPr>
          <p:spPr>
            <a:xfrm>
              <a:off x="4830454" y="364509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E2E091-3C94-4724-9D75-22E97EA11893}"/>
                </a:ext>
              </a:extLst>
            </p:cNvPr>
            <p:cNvSpPr/>
            <p:nvPr/>
          </p:nvSpPr>
          <p:spPr>
            <a:xfrm>
              <a:off x="5769638" y="3634118"/>
              <a:ext cx="365990" cy="751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412A3F-F1C9-45CA-A75F-CA52256AB539}"/>
                </a:ext>
              </a:extLst>
            </p:cNvPr>
            <p:cNvSpPr/>
            <p:nvPr/>
          </p:nvSpPr>
          <p:spPr>
            <a:xfrm>
              <a:off x="6770060" y="4780459"/>
              <a:ext cx="3343757" cy="1517476"/>
            </a:xfrm>
            <a:prstGeom prst="rect">
              <a:avLst/>
            </a:prstGeom>
            <a:solidFill>
              <a:srgbClr val="BE6C46"/>
            </a:solidFill>
            <a:ln>
              <a:solidFill>
                <a:srgbClr val="BE6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B350357-9A33-4D0B-94AF-8D0C6FC92C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64"/>
          <a:stretch/>
        </p:blipFill>
        <p:spPr>
          <a:xfrm flipH="1">
            <a:off x="1778606" y="982098"/>
            <a:ext cx="660510" cy="12632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DD9EC-DBFA-429F-B7CD-3508832E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7" y="814649"/>
            <a:ext cx="856277" cy="14214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F7809-E739-472F-A1E7-BF71E5BAA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5" y="718272"/>
            <a:ext cx="808548" cy="15061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701291A-182E-49AD-BC9B-29EFA00D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88" y="814650"/>
            <a:ext cx="856277" cy="14214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CC0AA6-EF04-45BE-A4B7-07BF72E33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6" y="718273"/>
            <a:ext cx="808548" cy="15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A6E4CA-0D57-47CB-A16D-A3499F51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"/>
            <a:ext cx="12205216" cy="392945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97C5E-B3B5-4AB2-B3D6-D1BDE28E7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92829" l="10000" r="90000">
                        <a14:foregroundMark x1="28333" y1="29084" x2="29444" y2="29084"/>
                        <a14:foregroundMark x1="37222" y1="29084" x2="37222" y2="29084"/>
                        <a14:foregroundMark x1="47778" y1="7968" x2="47778" y2="7968"/>
                        <a14:foregroundMark x1="80556" y1="78088" x2="80556" y2="78088"/>
                        <a14:foregroundMark x1="87778" y1="78088" x2="87778" y2="78088"/>
                        <a14:foregroundMark x1="87778" y1="78088" x2="73333" y2="85259"/>
                        <a14:foregroundMark x1="73333" y1="85259" x2="73889" y2="81275"/>
                        <a14:foregroundMark x1="53333" y1="83665" x2="53333" y2="83665"/>
                        <a14:foregroundMark x1="58333" y1="85259" x2="41667" y2="89641"/>
                        <a14:foregroundMark x1="41667" y1="89641" x2="60000" y2="90438"/>
                        <a14:foregroundMark x1="60000" y1="90438" x2="62778" y2="90040"/>
                        <a14:foregroundMark x1="61111" y1="92829" x2="42778" y2="92829"/>
                        <a14:foregroundMark x1="42778" y1="92829" x2="42778" y2="9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106" y="3148205"/>
            <a:ext cx="2739048" cy="38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C2CDD-3E81-4423-BE64-5037CF04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9662" r="89855">
                        <a14:foregroundMark x1="65700" y1="32000" x2="82126" y2="71200"/>
                        <a14:foregroundMark x1="82126" y1="71200" x2="62319" y2="82400"/>
                        <a14:foregroundMark x1="62319" y1="82400" x2="68116" y2="88800"/>
                        <a14:foregroundMark x1="60386" y1="34000" x2="60386" y2="34000"/>
                        <a14:foregroundMark x1="73913" y1="94400" x2="73913" y2="944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70" y="1562792"/>
            <a:ext cx="4415422" cy="533263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9E7349-FDF5-49B8-BBE6-E8CB0CEB1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2833" y="2983292"/>
            <a:ext cx="3512818" cy="394121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54CC09-FF58-4347-B7B7-A8D6E17D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2" y="2226289"/>
            <a:ext cx="4099689" cy="46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140F6-E207-4C4F-BA3B-8D3DFDB1B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720" y="3022788"/>
            <a:ext cx="2241563" cy="3941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620C3-B9A4-4E03-A3DD-E229A98EE5B8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09" b="93478" l="9653" r="89189">
                        <a14:foregroundMark x1="16602" y1="11087" x2="15830" y2="15870"/>
                        <a14:foregroundMark x1="46332" y1="8261" x2="59073" y2="7826"/>
                        <a14:foregroundMark x1="59073" y1="7826" x2="59073" y2="7826"/>
                        <a14:foregroundMark x1="22780" y1="16957" x2="22780" y2="16957"/>
                        <a14:foregroundMark x1="23938" y1="93478" x2="23938" y2="93478"/>
                        <a14:foregroundMark x1="74903" y1="93261" x2="74903" y2="93261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8472837" y="2334833"/>
            <a:ext cx="2702101" cy="465212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F8F6-3072-4CB7-A443-90517CD12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0056" y="2750333"/>
            <a:ext cx="2521388" cy="4185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D6EE6-5430-4727-95B3-8400BA129C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0747" y="3163824"/>
            <a:ext cx="1644181" cy="3719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CE756-DA71-4C7E-A01C-D85BA34F03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6" y="2334833"/>
            <a:ext cx="2380848" cy="4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A6E4CA-0D57-47CB-A16D-A3499F51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"/>
            <a:ext cx="12205216" cy="392945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97C5E-B3B5-4AB2-B3D6-D1BDE28E7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92829" l="10000" r="90000">
                        <a14:foregroundMark x1="28333" y1="29084" x2="29444" y2="29084"/>
                        <a14:foregroundMark x1="37222" y1="29084" x2="37222" y2="29084"/>
                        <a14:foregroundMark x1="47778" y1="7968" x2="47778" y2="7968"/>
                        <a14:foregroundMark x1="80556" y1="78088" x2="80556" y2="78088"/>
                        <a14:foregroundMark x1="87778" y1="78088" x2="87778" y2="78088"/>
                        <a14:foregroundMark x1="87778" y1="78088" x2="73333" y2="85259"/>
                        <a14:foregroundMark x1="73333" y1="85259" x2="73889" y2="81275"/>
                        <a14:foregroundMark x1="53333" y1="83665" x2="53333" y2="83665"/>
                        <a14:foregroundMark x1="58333" y1="85259" x2="41667" y2="89641"/>
                        <a14:foregroundMark x1="41667" y1="89641" x2="60000" y2="90438"/>
                        <a14:foregroundMark x1="60000" y1="90438" x2="62778" y2="90040"/>
                        <a14:foregroundMark x1="61111" y1="92829" x2="42778" y2="92829"/>
                        <a14:foregroundMark x1="42778" y1="92829" x2="42778" y2="9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106" y="3148205"/>
            <a:ext cx="2739048" cy="38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C2CDD-3E81-4423-BE64-5037CF04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9662" r="89855">
                        <a14:foregroundMark x1="65700" y1="32000" x2="82126" y2="71200"/>
                        <a14:foregroundMark x1="82126" y1="71200" x2="62319" y2="82400"/>
                        <a14:foregroundMark x1="62319" y1="82400" x2="68116" y2="88800"/>
                        <a14:foregroundMark x1="60386" y1="34000" x2="60386" y2="34000"/>
                        <a14:foregroundMark x1="73913" y1="94400" x2="73913" y2="944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70" y="1562792"/>
            <a:ext cx="4415422" cy="533263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9E7349-FDF5-49B8-BBE6-E8CB0CEB1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2833" y="2983292"/>
            <a:ext cx="3512818" cy="394121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54CC09-FF58-4347-B7B7-A8D6E17D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2" y="2226289"/>
            <a:ext cx="4099689" cy="46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140F6-E207-4C4F-BA3B-8D3DFDB1B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720" y="3022788"/>
            <a:ext cx="2241563" cy="3941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F8F6-3072-4CB7-A443-90517CD12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0056" y="2750333"/>
            <a:ext cx="2521388" cy="4185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D6EE6-5430-4727-95B3-8400BA129C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0747" y="3163824"/>
            <a:ext cx="1644181" cy="3719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CE756-DA71-4C7E-A01C-D85BA34F03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6" y="2334833"/>
            <a:ext cx="2380848" cy="443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B80FE3-0491-4132-9971-8E4451418DE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064"/>
          <a:stretch/>
        </p:blipFill>
        <p:spPr>
          <a:xfrm flipH="1">
            <a:off x="10259369" y="3093891"/>
            <a:ext cx="1945847" cy="372150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09AE854-86F7-45D8-A4B9-360755AA7E92}"/>
              </a:ext>
            </a:extLst>
          </p:cNvPr>
          <p:cNvSpPr/>
          <p:nvPr/>
        </p:nvSpPr>
        <p:spPr>
          <a:xfrm>
            <a:off x="7033024" y="448887"/>
            <a:ext cx="3823398" cy="2128058"/>
          </a:xfrm>
          <a:prstGeom prst="wedgeEllipseCallout">
            <a:avLst>
              <a:gd name="adj1" fmla="val 43088"/>
              <a:gd name="adj2" fmla="val 100781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A620C3-B9A4-4E03-A3DD-E229A98EE5B8}"/>
              </a:ext>
            </a:extLst>
          </p:cNvPr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09" b="93478" l="9653" r="89189">
                        <a14:foregroundMark x1="16602" y1="11087" x2="15830" y2="15870"/>
                        <a14:foregroundMark x1="46332" y1="8261" x2="59073" y2="7826"/>
                        <a14:foregroundMark x1="59073" y1="7826" x2="59073" y2="7826"/>
                        <a14:foregroundMark x1="22780" y1="16957" x2="22780" y2="16957"/>
                        <a14:foregroundMark x1="23938" y1="93478" x2="23938" y2="93478"/>
                        <a14:foregroundMark x1="74903" y1="93261" x2="74903" y2="93261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832356" y="2517104"/>
            <a:ext cx="2702101" cy="4652128"/>
          </a:xfrm>
          <a:prstGeom prst="rect">
            <a:avLst/>
          </a:prstGeom>
          <a:ln>
            <a:noFill/>
          </a:ln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7283815C-C1B5-482A-A759-24936718F5CC}"/>
              </a:ext>
            </a:extLst>
          </p:cNvPr>
          <p:cNvSpPr/>
          <p:nvPr/>
        </p:nvSpPr>
        <p:spPr>
          <a:xfrm>
            <a:off x="7910036" y="819324"/>
            <a:ext cx="2069373" cy="1486935"/>
          </a:xfrm>
          <a:prstGeom prst="heart">
            <a:avLst/>
          </a:prstGeom>
          <a:solidFill>
            <a:srgbClr val="A05CDF"/>
          </a:solidFill>
          <a:ln>
            <a:solidFill>
              <a:srgbClr val="A05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0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A6E4CA-0D57-47CB-A16D-A3499F51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"/>
            <a:ext cx="12205216" cy="392945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97C5E-B3B5-4AB2-B3D6-D1BDE28E7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92829" l="10000" r="90000">
                        <a14:foregroundMark x1="28333" y1="29084" x2="29444" y2="29084"/>
                        <a14:foregroundMark x1="37222" y1="29084" x2="37222" y2="29084"/>
                        <a14:foregroundMark x1="47778" y1="7968" x2="47778" y2="7968"/>
                        <a14:foregroundMark x1="80556" y1="78088" x2="80556" y2="78088"/>
                        <a14:foregroundMark x1="87778" y1="78088" x2="87778" y2="78088"/>
                        <a14:foregroundMark x1="87778" y1="78088" x2="73333" y2="85259"/>
                        <a14:foregroundMark x1="73333" y1="85259" x2="73889" y2="81275"/>
                        <a14:foregroundMark x1="53333" y1="83665" x2="53333" y2="83665"/>
                        <a14:foregroundMark x1="58333" y1="85259" x2="41667" y2="89641"/>
                        <a14:foregroundMark x1="41667" y1="89641" x2="60000" y2="90438"/>
                        <a14:foregroundMark x1="60000" y1="90438" x2="62778" y2="90040"/>
                        <a14:foregroundMark x1="61111" y1="92829" x2="42778" y2="92829"/>
                        <a14:foregroundMark x1="42778" y1="92829" x2="42778" y2="9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106" y="3148205"/>
            <a:ext cx="2739048" cy="38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C2CDD-3E81-4423-BE64-5037CF04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9662" r="89855">
                        <a14:foregroundMark x1="65700" y1="32000" x2="82126" y2="71200"/>
                        <a14:foregroundMark x1="82126" y1="71200" x2="62319" y2="82400"/>
                        <a14:foregroundMark x1="62319" y1="82400" x2="68116" y2="88800"/>
                        <a14:foregroundMark x1="60386" y1="34000" x2="60386" y2="34000"/>
                        <a14:foregroundMark x1="73913" y1="94400" x2="73913" y2="944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70" y="1562792"/>
            <a:ext cx="4415422" cy="533263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9E7349-FDF5-49B8-BBE6-E8CB0CEB1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2833" y="2983292"/>
            <a:ext cx="3512818" cy="394121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54CC09-FF58-4347-B7B7-A8D6E17D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2" y="2226289"/>
            <a:ext cx="4099689" cy="46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140F6-E207-4C4F-BA3B-8D3DFDB1B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720" y="3022788"/>
            <a:ext cx="2241563" cy="3941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F8F6-3072-4CB7-A443-90517CD12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0056" y="2750333"/>
            <a:ext cx="2521388" cy="4185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D6EE6-5430-4727-95B3-8400BA129C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0747" y="3163824"/>
            <a:ext cx="1644181" cy="3719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CE756-DA71-4C7E-A01C-D85BA34F03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6" y="2334833"/>
            <a:ext cx="2380848" cy="443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B80FE3-0491-4132-9971-8E4451418DE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064"/>
          <a:stretch/>
        </p:blipFill>
        <p:spPr>
          <a:xfrm flipH="1">
            <a:off x="10259369" y="3093891"/>
            <a:ext cx="1945847" cy="372150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09AE854-86F7-45D8-A4B9-360755AA7E92}"/>
              </a:ext>
            </a:extLst>
          </p:cNvPr>
          <p:cNvSpPr/>
          <p:nvPr/>
        </p:nvSpPr>
        <p:spPr>
          <a:xfrm>
            <a:off x="7033024" y="448887"/>
            <a:ext cx="3823398" cy="2128058"/>
          </a:xfrm>
          <a:prstGeom prst="wedgeEllipseCallout">
            <a:avLst>
              <a:gd name="adj1" fmla="val 43088"/>
              <a:gd name="adj2" fmla="val 100781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A620C3-B9A4-4E03-A3DD-E229A98EE5B8}"/>
              </a:ext>
            </a:extLst>
          </p:cNvPr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09" b="93478" l="9653" r="89189">
                        <a14:foregroundMark x1="16602" y1="11087" x2="15830" y2="15870"/>
                        <a14:foregroundMark x1="46332" y1="8261" x2="59073" y2="7826"/>
                        <a14:foregroundMark x1="59073" y1="7826" x2="59073" y2="7826"/>
                        <a14:foregroundMark x1="22780" y1="16957" x2="22780" y2="16957"/>
                        <a14:foregroundMark x1="23938" y1="93478" x2="23938" y2="93478"/>
                        <a14:foregroundMark x1="74903" y1="93261" x2="74903" y2="93261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832356" y="2517104"/>
            <a:ext cx="2702101" cy="465212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8D04B8-C48D-4348-AC0E-7A3A3E3E971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-4596" b="62075"/>
          <a:stretch/>
        </p:blipFill>
        <p:spPr>
          <a:xfrm flipH="1">
            <a:off x="8543932" y="1034256"/>
            <a:ext cx="1003559" cy="1304303"/>
          </a:xfrm>
          <a:prstGeom prst="rect">
            <a:avLst/>
          </a:prstGeom>
        </p:spPr>
      </p:pic>
      <p:pic>
        <p:nvPicPr>
          <p:cNvPr id="19" name="Graphic 18" descr="Crown">
            <a:extLst>
              <a:ext uri="{FF2B5EF4-FFF2-40B4-BE49-F238E27FC236}">
                <a16:creationId xmlns:a16="http://schemas.microsoft.com/office/drawing/2014/main" id="{B3403D04-8EA3-4CD3-B1A7-868E622C71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8480444" y="420972"/>
            <a:ext cx="1003559" cy="8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A6E4CA-0D57-47CB-A16D-A3499F51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"/>
            <a:ext cx="12205216" cy="392945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97C5E-B3B5-4AB2-B3D6-D1BDE28E7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92829" l="10000" r="90000">
                        <a14:foregroundMark x1="28333" y1="29084" x2="29444" y2="29084"/>
                        <a14:foregroundMark x1="37222" y1="29084" x2="37222" y2="29084"/>
                        <a14:foregroundMark x1="47778" y1="7968" x2="47778" y2="7968"/>
                        <a14:foregroundMark x1="80556" y1="78088" x2="80556" y2="78088"/>
                        <a14:foregroundMark x1="87778" y1="78088" x2="87778" y2="78088"/>
                        <a14:foregroundMark x1="87778" y1="78088" x2="73333" y2="85259"/>
                        <a14:foregroundMark x1="73333" y1="85259" x2="73889" y2="81275"/>
                        <a14:foregroundMark x1="53333" y1="83665" x2="53333" y2="83665"/>
                        <a14:foregroundMark x1="58333" y1="85259" x2="41667" y2="89641"/>
                        <a14:foregroundMark x1="41667" y1="89641" x2="60000" y2="90438"/>
                        <a14:foregroundMark x1="60000" y1="90438" x2="62778" y2="90040"/>
                        <a14:foregroundMark x1="61111" y1="92829" x2="42778" y2="92829"/>
                        <a14:foregroundMark x1="42778" y1="92829" x2="42778" y2="9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106" y="3148205"/>
            <a:ext cx="2739048" cy="38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C2CDD-3E81-4423-BE64-5037CF04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9662" r="89855">
                        <a14:foregroundMark x1="65700" y1="32000" x2="82126" y2="71200"/>
                        <a14:foregroundMark x1="82126" y1="71200" x2="62319" y2="82400"/>
                        <a14:foregroundMark x1="62319" y1="82400" x2="68116" y2="88800"/>
                        <a14:foregroundMark x1="60386" y1="34000" x2="60386" y2="34000"/>
                        <a14:foregroundMark x1="73913" y1="94400" x2="73913" y2="944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70" y="1562792"/>
            <a:ext cx="4415422" cy="533263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9E7349-FDF5-49B8-BBE6-E8CB0CEB1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2833" y="2983292"/>
            <a:ext cx="3512818" cy="394121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54CC09-FF58-4347-B7B7-A8D6E17D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2" y="2226289"/>
            <a:ext cx="4099689" cy="46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140F6-E207-4C4F-BA3B-8D3DFDB1B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720" y="3022788"/>
            <a:ext cx="2241563" cy="3941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F8F6-3072-4CB7-A443-90517CD12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0056" y="2750333"/>
            <a:ext cx="2521388" cy="4185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D6EE6-5430-4727-95B3-8400BA129C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0747" y="3163824"/>
            <a:ext cx="1644181" cy="3719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CE756-DA71-4C7E-A01C-D85BA34F03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6" y="2334833"/>
            <a:ext cx="2380848" cy="443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B80FE3-0491-4132-9971-8E4451418DE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064"/>
          <a:stretch/>
        </p:blipFill>
        <p:spPr>
          <a:xfrm flipH="1">
            <a:off x="10259369" y="3093891"/>
            <a:ext cx="1945847" cy="372150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09AE854-86F7-45D8-A4B9-360755AA7E92}"/>
              </a:ext>
            </a:extLst>
          </p:cNvPr>
          <p:cNvSpPr/>
          <p:nvPr/>
        </p:nvSpPr>
        <p:spPr>
          <a:xfrm>
            <a:off x="7033024" y="448887"/>
            <a:ext cx="3823398" cy="2128058"/>
          </a:xfrm>
          <a:prstGeom prst="wedgeEllipseCallout">
            <a:avLst>
              <a:gd name="adj1" fmla="val 43088"/>
              <a:gd name="adj2" fmla="val 100781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A620C3-B9A4-4E03-A3DD-E229A98EE5B8}"/>
              </a:ext>
            </a:extLst>
          </p:cNvPr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09" b="93478" l="9653" r="89189">
                        <a14:foregroundMark x1="16602" y1="11087" x2="15830" y2="15870"/>
                        <a14:foregroundMark x1="46332" y1="8261" x2="59073" y2="7826"/>
                        <a14:foregroundMark x1="59073" y1="7826" x2="59073" y2="7826"/>
                        <a14:foregroundMark x1="22780" y1="16957" x2="22780" y2="16957"/>
                        <a14:foregroundMark x1="23938" y1="93478" x2="23938" y2="93478"/>
                        <a14:foregroundMark x1="74903" y1="93261" x2="74903" y2="93261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832356" y="2517104"/>
            <a:ext cx="2702101" cy="465212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107110-1699-4212-8673-238B7FAC7A5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58028"/>
          <a:stretch/>
        </p:blipFill>
        <p:spPr>
          <a:xfrm>
            <a:off x="7991341" y="1295072"/>
            <a:ext cx="2051059" cy="1039761"/>
          </a:xfrm>
          <a:prstGeom prst="rect">
            <a:avLst/>
          </a:prstGeom>
        </p:spPr>
      </p:pic>
      <p:pic>
        <p:nvPicPr>
          <p:cNvPr id="21" name="Graphic 20" descr="Bonfire">
            <a:extLst>
              <a:ext uri="{FF2B5EF4-FFF2-40B4-BE49-F238E27FC236}">
                <a16:creationId xmlns:a16="http://schemas.microsoft.com/office/drawing/2014/main" id="{566C1098-EE31-44CA-BF5A-E4A9D380B1E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7348" t="-861" r="26371" b="42004"/>
          <a:stretch/>
        </p:blipFill>
        <p:spPr>
          <a:xfrm>
            <a:off x="9565742" y="846020"/>
            <a:ext cx="359088" cy="621075"/>
          </a:xfrm>
          <a:prstGeom prst="rect">
            <a:avLst/>
          </a:prstGeom>
        </p:spPr>
      </p:pic>
      <p:pic>
        <p:nvPicPr>
          <p:cNvPr id="22" name="Graphic 21" descr="Bonfire">
            <a:extLst>
              <a:ext uri="{FF2B5EF4-FFF2-40B4-BE49-F238E27FC236}">
                <a16:creationId xmlns:a16="http://schemas.microsoft.com/office/drawing/2014/main" id="{F67B3D63-198F-47C7-907B-6442A4EA4C8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7348" t="-861" r="26371" b="42004"/>
          <a:stretch/>
        </p:blipFill>
        <p:spPr>
          <a:xfrm rot="21399029" flipH="1">
            <a:off x="8865176" y="731692"/>
            <a:ext cx="245469" cy="621075"/>
          </a:xfrm>
          <a:prstGeom prst="rect">
            <a:avLst/>
          </a:prstGeom>
        </p:spPr>
      </p:pic>
      <p:pic>
        <p:nvPicPr>
          <p:cNvPr id="23" name="Graphic 22" descr="Bonfire">
            <a:extLst>
              <a:ext uri="{FF2B5EF4-FFF2-40B4-BE49-F238E27FC236}">
                <a16:creationId xmlns:a16="http://schemas.microsoft.com/office/drawing/2014/main" id="{19A48169-FF3E-4E66-9C80-602461F72B9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27348" t="-861" r="26371" b="42004"/>
          <a:stretch/>
        </p:blipFill>
        <p:spPr>
          <a:xfrm flipH="1">
            <a:off x="8052084" y="1018042"/>
            <a:ext cx="488394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A6E4CA-0D57-47CB-A16D-A3499F51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"/>
            <a:ext cx="12205216" cy="392945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897C5E-B3B5-4AB2-B3D6-D1BDE28E7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92829" l="10000" r="90000">
                        <a14:foregroundMark x1="28333" y1="29084" x2="29444" y2="29084"/>
                        <a14:foregroundMark x1="37222" y1="29084" x2="37222" y2="29084"/>
                        <a14:foregroundMark x1="47778" y1="7968" x2="47778" y2="7968"/>
                        <a14:foregroundMark x1="80556" y1="78088" x2="80556" y2="78088"/>
                        <a14:foregroundMark x1="87778" y1="78088" x2="87778" y2="78088"/>
                        <a14:foregroundMark x1="87778" y1="78088" x2="73333" y2="85259"/>
                        <a14:foregroundMark x1="73333" y1="85259" x2="73889" y2="81275"/>
                        <a14:foregroundMark x1="53333" y1="83665" x2="53333" y2="83665"/>
                        <a14:foregroundMark x1="58333" y1="85259" x2="41667" y2="89641"/>
                        <a14:foregroundMark x1="41667" y1="89641" x2="60000" y2="90438"/>
                        <a14:foregroundMark x1="60000" y1="90438" x2="62778" y2="90040"/>
                        <a14:foregroundMark x1="61111" y1="92829" x2="42778" y2="92829"/>
                        <a14:foregroundMark x1="42778" y1="92829" x2="42778" y2="9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106" y="3148205"/>
            <a:ext cx="2739048" cy="38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C2CDD-3E81-4423-BE64-5037CF04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9662" r="89855">
                        <a14:foregroundMark x1="65700" y1="32000" x2="82126" y2="71200"/>
                        <a14:foregroundMark x1="82126" y1="71200" x2="62319" y2="82400"/>
                        <a14:foregroundMark x1="62319" y1="82400" x2="68116" y2="88800"/>
                        <a14:foregroundMark x1="60386" y1="34000" x2="60386" y2="34000"/>
                        <a14:foregroundMark x1="73913" y1="94400" x2="73913" y2="944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70" y="1562792"/>
            <a:ext cx="4415422" cy="533263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9E7349-FDF5-49B8-BBE6-E8CB0CEB1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2833" y="2983292"/>
            <a:ext cx="3512818" cy="394121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54CC09-FF58-4347-B7B7-A8D6E17D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2" y="2226289"/>
            <a:ext cx="4099689" cy="46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140F6-E207-4C4F-BA3B-8D3DFDB1B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720" y="3022788"/>
            <a:ext cx="2241563" cy="3941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F8F6-3072-4CB7-A443-90517CD12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0056" y="2750333"/>
            <a:ext cx="2521388" cy="4185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D6EE6-5430-4727-95B3-8400BA129C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0747" y="3163824"/>
            <a:ext cx="1644181" cy="3719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CE756-DA71-4C7E-A01C-D85BA34F03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6" y="2334833"/>
            <a:ext cx="2380848" cy="443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B80FE3-0491-4132-9971-8E4451418DE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3064"/>
          <a:stretch/>
        </p:blipFill>
        <p:spPr>
          <a:xfrm flipH="1">
            <a:off x="10259369" y="3093891"/>
            <a:ext cx="1945847" cy="3721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620C3-B9A4-4E03-A3DD-E229A98EE5B8}"/>
              </a:ext>
            </a:extLst>
          </p:cNvPr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09" b="93478" l="9653" r="89189">
                        <a14:foregroundMark x1="16602" y1="11087" x2="15830" y2="15870"/>
                        <a14:foregroundMark x1="46332" y1="8261" x2="59073" y2="7826"/>
                        <a14:foregroundMark x1="59073" y1="7826" x2="59073" y2="7826"/>
                        <a14:foregroundMark x1="22780" y1="16957" x2="22780" y2="16957"/>
                        <a14:foregroundMark x1="23938" y1="93478" x2="23938" y2="93478"/>
                        <a14:foregroundMark x1="74903" y1="93261" x2="74903" y2="93261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832356" y="2517104"/>
            <a:ext cx="2702101" cy="4652128"/>
          </a:xfrm>
          <a:prstGeom prst="rect">
            <a:avLst/>
          </a:prstGeom>
          <a:ln>
            <a:noFill/>
          </a:ln>
        </p:spPr>
      </p:pic>
      <p:pic>
        <p:nvPicPr>
          <p:cNvPr id="21" name="Graphic 20" descr="Bonfire">
            <a:extLst>
              <a:ext uri="{FF2B5EF4-FFF2-40B4-BE49-F238E27FC236}">
                <a16:creationId xmlns:a16="http://schemas.microsoft.com/office/drawing/2014/main" id="{566C1098-EE31-44CA-BF5A-E4A9D380B1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7348" t="-861" r="26371" b="42004"/>
          <a:stretch/>
        </p:blipFill>
        <p:spPr>
          <a:xfrm>
            <a:off x="1750541" y="2672754"/>
            <a:ext cx="359088" cy="621075"/>
          </a:xfrm>
          <a:prstGeom prst="rect">
            <a:avLst/>
          </a:prstGeom>
        </p:spPr>
      </p:pic>
      <p:pic>
        <p:nvPicPr>
          <p:cNvPr id="22" name="Graphic 21" descr="Bonfire">
            <a:extLst>
              <a:ext uri="{FF2B5EF4-FFF2-40B4-BE49-F238E27FC236}">
                <a16:creationId xmlns:a16="http://schemas.microsoft.com/office/drawing/2014/main" id="{F67B3D63-198F-47C7-907B-6442A4EA4C8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7348" t="-861" r="26371" b="42004"/>
          <a:stretch/>
        </p:blipFill>
        <p:spPr>
          <a:xfrm flipH="1">
            <a:off x="1279268" y="2024295"/>
            <a:ext cx="338536" cy="621075"/>
          </a:xfrm>
          <a:prstGeom prst="rect">
            <a:avLst/>
          </a:prstGeom>
        </p:spPr>
      </p:pic>
      <p:pic>
        <p:nvPicPr>
          <p:cNvPr id="23" name="Graphic 22" descr="Bonfire">
            <a:extLst>
              <a:ext uri="{FF2B5EF4-FFF2-40B4-BE49-F238E27FC236}">
                <a16:creationId xmlns:a16="http://schemas.microsoft.com/office/drawing/2014/main" id="{19A48169-FF3E-4E66-9C80-602461F72B9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7348" t="-861" r="26371" b="42004"/>
          <a:stretch/>
        </p:blipFill>
        <p:spPr>
          <a:xfrm flipH="1">
            <a:off x="314223" y="2898099"/>
            <a:ext cx="488394" cy="391583"/>
          </a:xfrm>
          <a:prstGeom prst="rect">
            <a:avLst/>
          </a:prstGeom>
        </p:spPr>
      </p:pic>
      <p:pic>
        <p:nvPicPr>
          <p:cNvPr id="19" name="Graphic 18" descr="Bonfire">
            <a:extLst>
              <a:ext uri="{FF2B5EF4-FFF2-40B4-BE49-F238E27FC236}">
                <a16:creationId xmlns:a16="http://schemas.microsoft.com/office/drawing/2014/main" id="{B47ABDB5-AF1E-45D1-A9BE-B0EE7719116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7348" t="-861" r="26371" b="42004"/>
          <a:stretch/>
        </p:blipFill>
        <p:spPr>
          <a:xfrm>
            <a:off x="5266452" y="1512632"/>
            <a:ext cx="665018" cy="845683"/>
          </a:xfrm>
          <a:prstGeom prst="rect">
            <a:avLst/>
          </a:prstGeom>
        </p:spPr>
      </p:pic>
      <p:pic>
        <p:nvPicPr>
          <p:cNvPr id="24" name="Graphic 23" descr="Bonfire">
            <a:extLst>
              <a:ext uri="{FF2B5EF4-FFF2-40B4-BE49-F238E27FC236}">
                <a16:creationId xmlns:a16="http://schemas.microsoft.com/office/drawing/2014/main" id="{A10F2EF8-6C80-4DB0-AC12-75E9DCCAD5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7348" t="-861" r="26371" b="42004"/>
          <a:stretch/>
        </p:blipFill>
        <p:spPr>
          <a:xfrm>
            <a:off x="7171126" y="2446522"/>
            <a:ext cx="665018" cy="845683"/>
          </a:xfrm>
          <a:prstGeom prst="rect">
            <a:avLst/>
          </a:prstGeom>
        </p:spPr>
      </p:pic>
      <p:pic>
        <p:nvPicPr>
          <p:cNvPr id="25" name="Graphic 24" descr="Bonfire">
            <a:extLst>
              <a:ext uri="{FF2B5EF4-FFF2-40B4-BE49-F238E27FC236}">
                <a16:creationId xmlns:a16="http://schemas.microsoft.com/office/drawing/2014/main" id="{73FAFF6D-4AE7-4753-B512-84E16325BDA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7348" t="-861" r="26371" b="42004"/>
          <a:stretch/>
        </p:blipFill>
        <p:spPr>
          <a:xfrm>
            <a:off x="6669442" y="2839291"/>
            <a:ext cx="508642" cy="845683"/>
          </a:xfrm>
          <a:prstGeom prst="rect">
            <a:avLst/>
          </a:prstGeom>
        </p:spPr>
      </p:pic>
      <p:pic>
        <p:nvPicPr>
          <p:cNvPr id="26" name="Graphic 25" descr="Bonfire">
            <a:extLst>
              <a:ext uri="{FF2B5EF4-FFF2-40B4-BE49-F238E27FC236}">
                <a16:creationId xmlns:a16="http://schemas.microsoft.com/office/drawing/2014/main" id="{DD10DCFD-7C12-4D54-A0F7-81149474ED8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7348" t="-861" r="26371" b="42004"/>
          <a:stretch/>
        </p:blipFill>
        <p:spPr>
          <a:xfrm flipH="1">
            <a:off x="3413322" y="2219477"/>
            <a:ext cx="483869" cy="845683"/>
          </a:xfrm>
          <a:prstGeom prst="rect">
            <a:avLst/>
          </a:prstGeom>
        </p:spPr>
      </p:pic>
      <p:pic>
        <p:nvPicPr>
          <p:cNvPr id="27" name="Graphic 26" descr="Bonfire">
            <a:extLst>
              <a:ext uri="{FF2B5EF4-FFF2-40B4-BE49-F238E27FC236}">
                <a16:creationId xmlns:a16="http://schemas.microsoft.com/office/drawing/2014/main" id="{8F75A348-814C-40AC-98F5-65C16882011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7348" t="-861" r="26371" b="42004"/>
          <a:stretch/>
        </p:blipFill>
        <p:spPr>
          <a:xfrm rot="246763">
            <a:off x="8099961" y="2649234"/>
            <a:ext cx="665018" cy="845683"/>
          </a:xfrm>
          <a:prstGeom prst="rect">
            <a:avLst/>
          </a:prstGeom>
        </p:spPr>
      </p:pic>
      <p:pic>
        <p:nvPicPr>
          <p:cNvPr id="28" name="Graphic 27" descr="Bonfire">
            <a:extLst>
              <a:ext uri="{FF2B5EF4-FFF2-40B4-BE49-F238E27FC236}">
                <a16:creationId xmlns:a16="http://schemas.microsoft.com/office/drawing/2014/main" id="{13942C59-C51E-47A0-A43F-99F8C35E2FF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7348" t="-861" r="26371" b="42004"/>
          <a:stretch/>
        </p:blipFill>
        <p:spPr>
          <a:xfrm rot="785312" flipH="1">
            <a:off x="6028436" y="2542338"/>
            <a:ext cx="665018" cy="845683"/>
          </a:xfrm>
          <a:prstGeom prst="rect">
            <a:avLst/>
          </a:prstGeom>
        </p:spPr>
      </p:pic>
      <p:pic>
        <p:nvPicPr>
          <p:cNvPr id="29" name="Graphic 28" descr="Bonfire">
            <a:extLst>
              <a:ext uri="{FF2B5EF4-FFF2-40B4-BE49-F238E27FC236}">
                <a16:creationId xmlns:a16="http://schemas.microsoft.com/office/drawing/2014/main" id="{4710C9B9-279C-448C-9BF0-0A04BB4132A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7348" t="-861" r="26371" b="42004"/>
          <a:stretch/>
        </p:blipFill>
        <p:spPr>
          <a:xfrm flipH="1">
            <a:off x="2232054" y="2583317"/>
            <a:ext cx="665018" cy="8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EB61B5-5670-4167-B53C-BF65DB810DD5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Pease porridge hot, Pease porridge cold</a:t>
            </a:r>
          </a:p>
          <a:p>
            <a:r>
              <a:rPr lang="en-US" sz="4000" dirty="0"/>
              <a:t>Pease porridge in the pot; 9 days old.</a:t>
            </a:r>
          </a:p>
          <a:p>
            <a:r>
              <a:rPr lang="en-US" sz="4000" dirty="0"/>
              <a:t>Some like it hot, Some like it cold</a:t>
            </a:r>
          </a:p>
          <a:p>
            <a:r>
              <a:rPr lang="en-US" sz="4000" dirty="0"/>
              <a:t>Some like it in the pot; 9 days old.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2E4D6-525E-4F0C-BD08-FD5706DB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3578524"/>
            <a:ext cx="1855202" cy="2554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C9FF9-DD77-4524-B86E-A05A1D0B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3"/>
          <a:stretch/>
        </p:blipFill>
        <p:spPr>
          <a:xfrm>
            <a:off x="5253789" y="4764504"/>
            <a:ext cx="1855202" cy="1376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9879E-EBFF-40C6-BBB3-6D6504E4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1271" y="4547938"/>
            <a:ext cx="2541883" cy="1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1B0F67-3A99-414F-9B36-F9518CA5231D}"/>
              </a:ext>
            </a:extLst>
          </p:cNvPr>
          <p:cNvSpPr txBox="1"/>
          <p:nvPr/>
        </p:nvSpPr>
        <p:spPr>
          <a:xfrm>
            <a:off x="399537" y="724932"/>
            <a:ext cx="1074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 fat sausages sizzling in a pan</a:t>
            </a:r>
          </a:p>
          <a:p>
            <a:r>
              <a:rPr lang="en-US" sz="4000" dirty="0"/>
              <a:t>1 went POP and the other went BANG</a:t>
            </a:r>
          </a:p>
          <a:p>
            <a:r>
              <a:rPr lang="en-US" sz="4000" dirty="0"/>
              <a:t>8 fat sausages…</a:t>
            </a:r>
          </a:p>
        </p:txBody>
      </p:sp>
      <p:sp>
        <p:nvSpPr>
          <p:cNvPr id="6" name="AutoShape 6" descr="Image result for spider cartoon">
            <a:extLst>
              <a:ext uri="{FF2B5EF4-FFF2-40B4-BE49-F238E27FC236}">
                <a16:creationId xmlns:a16="http://schemas.microsoft.com/office/drawing/2014/main" id="{34C5AF2B-AF1B-4BB6-AC2D-2D1719AEC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6538" y="155733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CF18B-1B70-44AE-8099-7652D629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9" y="2480572"/>
            <a:ext cx="5521240" cy="4140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130CF-DAA3-4694-94B8-1AC74E75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71" y="2847933"/>
            <a:ext cx="4677541" cy="3220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51B62E-4562-4226-B221-DB53BF982874}"/>
              </a:ext>
            </a:extLst>
          </p:cNvPr>
          <p:cNvSpPr/>
          <p:nvPr/>
        </p:nvSpPr>
        <p:spPr>
          <a:xfrm>
            <a:off x="5611571" y="24379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753BE-0CAE-4235-B807-9A155234FB0C}"/>
              </a:ext>
            </a:extLst>
          </p:cNvPr>
          <p:cNvSpPr/>
          <p:nvPr/>
        </p:nvSpPr>
        <p:spPr>
          <a:xfrm>
            <a:off x="5932412" y="1988771"/>
            <a:ext cx="111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557E8-2555-4590-947C-DE80A6A96000}"/>
              </a:ext>
            </a:extLst>
          </p:cNvPr>
          <p:cNvSpPr/>
          <p:nvPr/>
        </p:nvSpPr>
        <p:spPr>
          <a:xfrm>
            <a:off x="7002378" y="1716049"/>
            <a:ext cx="158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4FE09-3502-4530-8216-EF46BDB6A260}"/>
              </a:ext>
            </a:extLst>
          </p:cNvPr>
          <p:cNvSpPr/>
          <p:nvPr/>
        </p:nvSpPr>
        <p:spPr>
          <a:xfrm>
            <a:off x="6654308" y="1988771"/>
            <a:ext cx="2101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B7BF1-9216-49D1-B0A7-68DEB27C4E01}"/>
              </a:ext>
            </a:extLst>
          </p:cNvPr>
          <p:cNvSpPr/>
          <p:nvPr/>
        </p:nvSpPr>
        <p:spPr>
          <a:xfrm>
            <a:off x="7857466" y="2927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34636-6C74-4D37-A936-08F5AC9F6CE3}"/>
              </a:ext>
            </a:extLst>
          </p:cNvPr>
          <p:cNvSpPr/>
          <p:nvPr/>
        </p:nvSpPr>
        <p:spPr>
          <a:xfrm>
            <a:off x="8563316" y="2935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2F9AD-AF98-4BAE-9E6E-86D53F5F0318}"/>
              </a:ext>
            </a:extLst>
          </p:cNvPr>
          <p:cNvSpPr/>
          <p:nvPr/>
        </p:nvSpPr>
        <p:spPr>
          <a:xfrm>
            <a:off x="10770038" y="25021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FE9CD-18AC-458D-A257-29F36D6670ED}"/>
              </a:ext>
            </a:extLst>
          </p:cNvPr>
          <p:cNvSpPr/>
          <p:nvPr/>
        </p:nvSpPr>
        <p:spPr>
          <a:xfrm>
            <a:off x="9261152" y="19486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8B05FB-7C41-4DC1-9728-90274C846FAD}"/>
              </a:ext>
            </a:extLst>
          </p:cNvPr>
          <p:cNvSpPr/>
          <p:nvPr/>
        </p:nvSpPr>
        <p:spPr>
          <a:xfrm>
            <a:off x="9838667" y="17802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C5E11A-781F-493E-B189-6A023DA8F202}"/>
              </a:ext>
            </a:extLst>
          </p:cNvPr>
          <p:cNvSpPr/>
          <p:nvPr/>
        </p:nvSpPr>
        <p:spPr>
          <a:xfrm>
            <a:off x="10343993" y="192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EA6BA-B41B-4C42-A8C9-2B856F0D2CAD}"/>
              </a:ext>
            </a:extLst>
          </p:cNvPr>
          <p:cNvSpPr txBox="1"/>
          <p:nvPr/>
        </p:nvSpPr>
        <p:spPr>
          <a:xfrm>
            <a:off x="399537" y="724932"/>
            <a:ext cx="1074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A5ED9-2D4D-4C7A-84CB-C1DC0E03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33137"/>
            <a:ext cx="1864136" cy="1876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0BFBB-BADA-46A9-86FA-29A89153D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2601579"/>
            <a:ext cx="1864136" cy="186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144D89-8754-439B-873A-466F72D39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757510"/>
            <a:ext cx="1997289" cy="1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EE0A-7C2B-4EEB-9320-B36C9C5E1047}"/>
              </a:ext>
            </a:extLst>
          </p:cNvPr>
          <p:cNvPicPr/>
          <p:nvPr/>
        </p:nvPicPr>
        <p:blipFill rotWithShape="1">
          <a:blip r:embed="rId2"/>
          <a:srcRect t="5282"/>
          <a:stretch/>
        </p:blipFill>
        <p:spPr>
          <a:xfrm>
            <a:off x="266007" y="0"/>
            <a:ext cx="387373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79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F2A401-661F-4F9D-B86E-737E62403AA3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FF71-8376-4B36-9D11-638EA983527F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256C3D-D6CB-4002-A8DF-1287741D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9" b="92508" l="792" r="95383">
                        <a14:foregroundMark x1="8179" y1="36156" x2="9894" y2="52443"/>
                        <a14:foregroundMark x1="4090" y1="37785" x2="1319" y2="33550"/>
                        <a14:foregroundMark x1="86675" y1="34528" x2="86675" y2="34528"/>
                        <a14:foregroundMark x1="86675" y1="34528" x2="87335" y2="34528"/>
                        <a14:foregroundMark x1="95383" y1="30293" x2="95383" y2="30293"/>
                        <a14:foregroundMark x1="95383" y1="30293" x2="95383" y2="30293"/>
                        <a14:foregroundMark x1="80475" y1="8143" x2="80475" y2="8143"/>
                        <a14:foregroundMark x1="80475" y1="8143" x2="80475" y2="8143"/>
                        <a14:foregroundMark x1="63852" y1="3909" x2="63852" y2="3909"/>
                        <a14:foregroundMark x1="63852" y1="3909" x2="63852" y2="3909"/>
                        <a14:foregroundMark x1="63852" y1="15635" x2="63852" y2="15635"/>
                        <a14:foregroundMark x1="63852" y1="15635" x2="63852" y2="15635"/>
                        <a14:foregroundMark x1="73219" y1="17264" x2="73219" y2="17264"/>
                        <a14:foregroundMark x1="73219" y1="17264" x2="73219" y2="17264"/>
                        <a14:foregroundMark x1="68074" y1="17264" x2="68074" y2="17264"/>
                        <a14:foregroundMark x1="68074" y1="17264" x2="68074" y2="17264"/>
                        <a14:foregroundMark x1="68074" y1="17264" x2="71108" y2="19218"/>
                        <a14:foregroundMark x1="85356" y1="76221" x2="85356" y2="76221"/>
                        <a14:foregroundMark x1="85356" y1="76221" x2="85356" y2="76221"/>
                        <a14:foregroundMark x1="77704" y1="71987" x2="77704" y2="71987"/>
                        <a14:foregroundMark x1="77704" y1="71987" x2="77704" y2="71987"/>
                        <a14:foregroundMark x1="88391" y1="85668" x2="88391" y2="85668"/>
                        <a14:foregroundMark x1="88391" y1="85668" x2="88391" y2="85668"/>
                        <a14:foregroundMark x1="85356" y1="86645" x2="85356" y2="86645"/>
                        <a14:foregroundMark x1="85356" y1="86645" x2="85356" y2="86645"/>
                        <a14:foregroundMark x1="86675" y1="92508" x2="86675" y2="92508"/>
                        <a14:foregroundMark x1="86675" y1="92508" x2="86675" y2="92508"/>
                      </a14:backgroundRemoval>
                    </a14:imgEffect>
                  </a14:imgLayer>
                </a14:imgProps>
              </a:ext>
            </a:extLst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EE0A-7C2B-4EEB-9320-B36C9C5E1047}"/>
              </a:ext>
            </a:extLst>
          </p:cNvPr>
          <p:cNvPicPr/>
          <p:nvPr/>
        </p:nvPicPr>
        <p:blipFill rotWithShape="1">
          <a:blip r:embed="rId2"/>
          <a:srcRect t="5282"/>
          <a:stretch/>
        </p:blipFill>
        <p:spPr>
          <a:xfrm>
            <a:off x="266007" y="0"/>
            <a:ext cx="3873731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close up of a coin&#10;&#10;Description automatically generated">
            <a:extLst>
              <a:ext uri="{FF2B5EF4-FFF2-40B4-BE49-F238E27FC236}">
                <a16:creationId xmlns:a16="http://schemas.microsoft.com/office/drawing/2014/main" id="{BA36F4ED-2872-4840-8461-A272FE6C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29" y="438372"/>
            <a:ext cx="3567567" cy="252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5B7CC-AF6A-4622-908A-15D6EB987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5" t="18242" r="21475" b="20344"/>
          <a:stretch/>
        </p:blipFill>
        <p:spPr>
          <a:xfrm>
            <a:off x="9293629" y="123589"/>
            <a:ext cx="1784468" cy="315883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9534EDD-FE91-4F8D-9723-EC6205242FA9}"/>
              </a:ext>
            </a:extLst>
          </p:cNvPr>
          <p:cNvSpPr/>
          <p:nvPr/>
        </p:nvSpPr>
        <p:spPr>
          <a:xfrm>
            <a:off x="8289196" y="1363287"/>
            <a:ext cx="1004433" cy="698269"/>
          </a:xfrm>
          <a:prstGeom prst="rightArrow">
            <a:avLst/>
          </a:prstGeom>
          <a:solidFill>
            <a:srgbClr val="00B55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9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EE0A-7C2B-4EEB-9320-B36C9C5E1047}"/>
              </a:ext>
            </a:extLst>
          </p:cNvPr>
          <p:cNvPicPr/>
          <p:nvPr/>
        </p:nvPicPr>
        <p:blipFill rotWithShape="1">
          <a:blip r:embed="rId2"/>
          <a:srcRect t="5282"/>
          <a:stretch/>
        </p:blipFill>
        <p:spPr>
          <a:xfrm>
            <a:off x="266007" y="0"/>
            <a:ext cx="3873731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close up of a coin&#10;&#10;Description automatically generated">
            <a:extLst>
              <a:ext uri="{FF2B5EF4-FFF2-40B4-BE49-F238E27FC236}">
                <a16:creationId xmlns:a16="http://schemas.microsoft.com/office/drawing/2014/main" id="{BA36F4ED-2872-4840-8461-A272FE6C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29" y="438372"/>
            <a:ext cx="3567567" cy="252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5B7CC-AF6A-4622-908A-15D6EB987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5" t="18242" r="21475" b="20344"/>
          <a:stretch/>
        </p:blipFill>
        <p:spPr>
          <a:xfrm>
            <a:off x="9293629" y="123589"/>
            <a:ext cx="1784468" cy="3158837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876BDC77-8E0C-4748-BB30-F26110324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7" b="89647" l="6824" r="92471">
                        <a14:foregroundMark x1="6824" y1="54118" x2="6824" y2="54118"/>
                        <a14:foregroundMark x1="44941" y1="14824" x2="44941" y2="14824"/>
                        <a14:foregroundMark x1="71765" y1="19529" x2="71765" y2="19529"/>
                        <a14:foregroundMark x1="92471" y1="23294" x2="92471" y2="23294"/>
                        <a14:foregroundMark x1="84471" y1="58118" x2="84471" y2="58118"/>
                        <a14:foregroundMark x1="46588" y1="59765" x2="46588" y2="5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49" y="2967644"/>
            <a:ext cx="4096702" cy="40967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9534EDD-FE91-4F8D-9723-EC6205242FA9}"/>
              </a:ext>
            </a:extLst>
          </p:cNvPr>
          <p:cNvSpPr/>
          <p:nvPr/>
        </p:nvSpPr>
        <p:spPr>
          <a:xfrm>
            <a:off x="8289196" y="1363287"/>
            <a:ext cx="1004433" cy="698269"/>
          </a:xfrm>
          <a:prstGeom prst="rightArrow">
            <a:avLst/>
          </a:prstGeom>
          <a:solidFill>
            <a:srgbClr val="00B55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2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EE0A-7C2B-4EEB-9320-B36C9C5E1047}"/>
              </a:ext>
            </a:extLst>
          </p:cNvPr>
          <p:cNvPicPr/>
          <p:nvPr/>
        </p:nvPicPr>
        <p:blipFill rotWithShape="1">
          <a:blip r:embed="rId2"/>
          <a:srcRect t="5282"/>
          <a:stretch/>
        </p:blipFill>
        <p:spPr>
          <a:xfrm>
            <a:off x="266007" y="0"/>
            <a:ext cx="3873731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close up of a coin&#10;&#10;Description automatically generated">
            <a:extLst>
              <a:ext uri="{FF2B5EF4-FFF2-40B4-BE49-F238E27FC236}">
                <a16:creationId xmlns:a16="http://schemas.microsoft.com/office/drawing/2014/main" id="{BA36F4ED-2872-4840-8461-A272FE6C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29" y="438372"/>
            <a:ext cx="3567567" cy="252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5B7CC-AF6A-4622-908A-15D6EB987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5" t="18242" r="21475" b="20344"/>
          <a:stretch/>
        </p:blipFill>
        <p:spPr>
          <a:xfrm>
            <a:off x="9293629" y="123589"/>
            <a:ext cx="1784468" cy="3158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C540E-86AB-4637-9AB9-B208046D3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412" y="3350875"/>
            <a:ext cx="1838582" cy="2067213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876BDC77-8E0C-4748-BB30-F26110324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7" b="89647" l="6824" r="92471">
                        <a14:foregroundMark x1="6824" y1="54118" x2="6824" y2="54118"/>
                        <a14:foregroundMark x1="44941" y1="14824" x2="44941" y2="14824"/>
                        <a14:foregroundMark x1="71765" y1="19529" x2="71765" y2="19529"/>
                        <a14:foregroundMark x1="92471" y1="23294" x2="92471" y2="23294"/>
                        <a14:foregroundMark x1="84471" y1="58118" x2="84471" y2="58118"/>
                        <a14:foregroundMark x1="46588" y1="59765" x2="46588" y2="5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49" y="2967644"/>
            <a:ext cx="4096702" cy="40967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9534EDD-FE91-4F8D-9723-EC6205242FA9}"/>
              </a:ext>
            </a:extLst>
          </p:cNvPr>
          <p:cNvSpPr/>
          <p:nvPr/>
        </p:nvSpPr>
        <p:spPr>
          <a:xfrm>
            <a:off x="8289196" y="1363287"/>
            <a:ext cx="1004433" cy="698269"/>
          </a:xfrm>
          <a:prstGeom prst="rightArrow">
            <a:avLst/>
          </a:prstGeom>
          <a:solidFill>
            <a:srgbClr val="00B55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4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24ED9-D614-4D28-8F59-A3B0189ED1B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912029" y="360"/>
            <a:ext cx="6667200" cy="68576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CC838C-4475-42A9-8E9E-6848A5EFC6C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4" b="92826" l="9653" r="89189">
                        <a14:foregroundMark x1="15830" y1="12609" x2="15830" y2="12609"/>
                        <a14:foregroundMark x1="54826" y1="7174" x2="54826" y2="7174"/>
                        <a14:foregroundMark x1="36293" y1="92826" x2="36293" y2="92826"/>
                        <a14:foregroundMark x1="70270" y1="92609" x2="70270" y2="92609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15636" y="2310938"/>
            <a:ext cx="2496394" cy="45470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9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24ED9-D614-4D28-8F59-A3B0189ED1B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912029" y="360"/>
            <a:ext cx="6667200" cy="68576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CC838C-4475-42A9-8E9E-6848A5EFC6C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4" b="92826" l="9653" r="89189">
                        <a14:foregroundMark x1="15830" y1="12609" x2="15830" y2="12609"/>
                        <a14:foregroundMark x1="54826" y1="7174" x2="54826" y2="7174"/>
                        <a14:foregroundMark x1="36293" y1="92826" x2="36293" y2="92826"/>
                        <a14:foregroundMark x1="70270" y1="92609" x2="70270" y2="92609"/>
                      </a14:backgroundRemoval>
                    </a14:imgEffect>
                  </a14:imgLayer>
                </a14:imgProps>
              </a:ext>
            </a:extLst>
          </a:blip>
          <a:srcRect t="5282"/>
          <a:stretch/>
        </p:blipFill>
        <p:spPr>
          <a:xfrm>
            <a:off x="415636" y="2310938"/>
            <a:ext cx="2496394" cy="4547061"/>
          </a:xfrm>
          <a:prstGeom prst="rect">
            <a:avLst/>
          </a:prstGeom>
          <a:ln>
            <a:noFill/>
          </a:ln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C1CB0AE-E9FB-4504-991D-A55EFADE5956}"/>
              </a:ext>
            </a:extLst>
          </p:cNvPr>
          <p:cNvSpPr/>
          <p:nvPr/>
        </p:nvSpPr>
        <p:spPr>
          <a:xfrm>
            <a:off x="8944496" y="2443942"/>
            <a:ext cx="2975956" cy="2643447"/>
          </a:xfrm>
          <a:prstGeom prst="wedgeRectCallout">
            <a:avLst>
              <a:gd name="adj1" fmla="val -131251"/>
              <a:gd name="adj2" fmla="val -46305"/>
            </a:avLst>
          </a:prstGeom>
          <a:solidFill>
            <a:schemeClr val="bg1"/>
          </a:solidFill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7ED6-FDC7-401A-9AD7-519FC06813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64" r="-8665" b="38588"/>
          <a:stretch/>
        </p:blipFill>
        <p:spPr>
          <a:xfrm flipH="1">
            <a:off x="9279971" y="2851544"/>
            <a:ext cx="2150028" cy="22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30E75-AD10-4647-A1BC-22E94F01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2247" l="9901" r="89769">
                        <a14:foregroundMark x1="39274" y1="90855" x2="45545" y2="90855"/>
                        <a14:foregroundMark x1="68317" y1="91849" x2="74917" y2="91849"/>
                        <a14:foregroundMark x1="35974" y1="92247" x2="35974" y2="92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8332" y="966212"/>
            <a:ext cx="3549129" cy="58917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BEE0A-7C2B-4EEB-9320-B36C9C5E1047}"/>
              </a:ext>
            </a:extLst>
          </p:cNvPr>
          <p:cNvPicPr/>
          <p:nvPr/>
        </p:nvPicPr>
        <p:blipFill rotWithShape="1">
          <a:blip r:embed="rId4"/>
          <a:srcRect t="5282"/>
          <a:stretch/>
        </p:blipFill>
        <p:spPr>
          <a:xfrm>
            <a:off x="266008" y="964276"/>
            <a:ext cx="3351304" cy="589372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99D3F-12F4-4F12-B301-402B8E0B0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77" b="94311" l="6436" r="90099">
                        <a14:foregroundMark x1="6436" y1="60832" x2="6436" y2="63457"/>
                        <a14:foregroundMark x1="38119" y1="92998" x2="21782" y2="93217"/>
                        <a14:foregroundMark x1="76238" y1="94311" x2="76238" y2="94311"/>
                        <a14:foregroundMark x1="47525" y1="8096" x2="47525" y2="8096"/>
                        <a14:foregroundMark x1="90099" y1="65427" x2="90099" y2="65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2376" y="1467086"/>
            <a:ext cx="2314364" cy="5235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A2873-874F-4318-9CA9-2CF58BAE2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9" y="615197"/>
            <a:ext cx="3351303" cy="62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265</Words>
  <Application>Microsoft Office PowerPoint</Application>
  <PresentationFormat>Widescreen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308</cp:revision>
  <dcterms:created xsi:type="dcterms:W3CDTF">2018-02-18T22:59:32Z</dcterms:created>
  <dcterms:modified xsi:type="dcterms:W3CDTF">2019-05-26T02:31:51Z</dcterms:modified>
</cp:coreProperties>
</file>