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62" r:id="rId2"/>
    <p:sldId id="267" r:id="rId3"/>
    <p:sldId id="397" r:id="rId4"/>
    <p:sldId id="388" r:id="rId5"/>
    <p:sldId id="387" r:id="rId6"/>
    <p:sldId id="398" r:id="rId7"/>
    <p:sldId id="390" r:id="rId8"/>
    <p:sldId id="385" r:id="rId9"/>
    <p:sldId id="384" r:id="rId10"/>
    <p:sldId id="391" r:id="rId11"/>
    <p:sldId id="392" r:id="rId12"/>
    <p:sldId id="383" r:id="rId13"/>
    <p:sldId id="382" r:id="rId14"/>
    <p:sldId id="393" r:id="rId15"/>
    <p:sldId id="394" r:id="rId16"/>
    <p:sldId id="381" r:id="rId17"/>
    <p:sldId id="395" r:id="rId18"/>
    <p:sldId id="396" r:id="rId19"/>
    <p:sldId id="371" r:id="rId20"/>
    <p:sldId id="264" r:id="rId21"/>
    <p:sldId id="278" r:id="rId22"/>
    <p:sldId id="3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512B"/>
    <a:srgbClr val="FE3404"/>
    <a:srgbClr val="A05CDF"/>
    <a:srgbClr val="B6EDF7"/>
    <a:srgbClr val="067A87"/>
    <a:srgbClr val="BE6C46"/>
    <a:srgbClr val="D3B5E9"/>
    <a:srgbClr val="CC99FF"/>
    <a:srgbClr val="075E73"/>
    <a:srgbClr val="EE8E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30" d="100"/>
          <a:sy n="30" d="100"/>
        </p:scale>
        <p:origin x="254" y="24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7B5856-953C-4600-9B76-AAA774FF3BF9}" type="datetimeFigureOut">
              <a:rPr lang="en-GB" smtClean="0"/>
              <a:t>31/10/2020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D76182-2988-430C-BF5F-B7D1BFC583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200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4EB01-9E75-492B-9265-3E14607B26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17307F-90F4-4F7C-91A1-1482864180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93559-29FE-47CA-BEFE-53EDD16EE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31/10/2020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74DB8-C6D7-415E-884E-709528F39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D6FBDD-1B49-4FC9-A1F6-3B180A796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017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7F4E7-43A4-4F5A-91B9-BBAD7459F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CBC5E0-DE3E-4E9A-8CFF-280C910A2E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65C08-807B-47BF-A19F-C27CE44D9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31/10/2020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A9E65-0BFD-4397-83F0-893B58E0D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8185F-5BB8-4E78-A3CA-AC172B0C1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360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8D554A-E7BF-4A12-A973-259D1BF1C3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CBD0-438D-4573-AC60-D16C622F41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C50B4C-C432-4B7F-A994-64F35809E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31/10/2020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FB68C9-FA17-46D7-9997-1643ED904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8C9D5-2A79-48B8-81F2-4742AF01C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363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9DE21-BEEC-48A5-BA1D-B7ED4A802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8554C-5516-4870-A100-4233DDEC4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71F38-7F36-46E0-9936-E60AA6313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31/10/2020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5BABC4-6140-4D8B-B46D-77AA044DD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5E203-C2AB-40D1-8B3F-E92439724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3914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061FD-97D9-4041-A024-A5B0A825A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57F37E-9F6A-441D-B82B-E835E110D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BC82A8-B665-4E48-B2D4-4185BB2D5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31/10/2020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7B831-5D43-4FFA-A7C8-C16F84E9C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7CCF4-9AE1-419A-AC31-7546F1C0F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787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1EBFA-A402-4433-86E0-4CB7A4EF1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94034-FFEF-489E-8DFD-8F73D2A2BD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1DDCD1-5AE3-49FD-BC58-BC6B7BFC0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C872A2-2F9A-4C33-A748-F82194D4A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31/10/2020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FB56FB-7C77-4D3E-9084-3C7317A3C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6BEEBA-5B8A-4B58-914C-FD5B34AAA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499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BF129-9FE6-4F0F-B8DF-1F17F89CA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E4D90-64D8-455B-8A2C-10C3EDDC2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514A57-B27B-4B25-9CC3-5E9C3F974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E4BF71-C6D9-4186-A09A-E8AEA9846A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84C9E7-89DF-414B-A660-34E3A5CEFC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4CE943-DFE8-43DF-9D3A-D68FFB2E9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31/10/2020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535BC6-01C4-48EA-BAC1-25FCE0E9E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A6FFD0-F1AD-4CD5-8366-3925F9CFA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8737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A8DFB-E030-41C2-BC29-5CA440DA0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58CB2C-81EE-4948-B598-7CA62A1FB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31/10/2020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34D8CA-112D-455C-AA71-776DA43A1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0AA8DC-2D15-4D03-BE83-F2F34ED5E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7120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C5A96E-B196-4FE5-94A5-7B0E8DBEF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31/10/2020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E1C143-5FFD-4426-B498-F4A51404E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C2CB5-89C5-4BA4-B4F3-6DD07EDAA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783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E6C43-DA0F-48CD-B848-6F45BA635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DDC69-4655-43FE-B4A1-29D148B7A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51980E-ACC3-4F30-B7A7-7F257CA322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C7A806-6FDE-4921-A682-788BF958B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31/10/2020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525F99-BC46-4DD6-A9DC-B0DE2AAD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34381F-9F9C-4250-AC5F-94655089B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920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07DAB-52B0-442D-8650-8D5A04DA6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D704A5-EBF1-4A0F-B788-6EBC217BB3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146C6-F46E-4198-BB7A-ED57663A54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74952C-0780-444B-BF50-CF78397C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31/10/2020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8DEAAB-0DAE-4140-AAB6-B0E8F9330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1E986E-63AC-417C-B7A2-6BD9DB180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848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36029A-0CAA-4FB7-B428-A8D0888FC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48AA54-CFB7-4DF2-91B1-8C438D6518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29FA58-CBE8-4959-9D53-898C76AD6A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7ED4B-5248-4636-9751-E18410885E25}" type="datetimeFigureOut">
              <a:rPr lang="en-GB" smtClean="0"/>
              <a:t>31/10/2020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93DFC-FACE-493B-9F9B-897E84A76A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8B6FC-D711-46FA-A7FD-5B67599E34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089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CD68D6A-4566-42DF-A8C7-356444EB8372}"/>
              </a:ext>
            </a:extLst>
          </p:cNvPr>
          <p:cNvGrpSpPr/>
          <p:nvPr/>
        </p:nvGrpSpPr>
        <p:grpSpPr>
          <a:xfrm>
            <a:off x="1524000" y="-1031"/>
            <a:ext cx="9144000" cy="5859390"/>
            <a:chOff x="216953" y="256032"/>
            <a:chExt cx="9132616" cy="61707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E37D155-F27F-4013-B4D8-A3369B495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953" y="256032"/>
              <a:ext cx="9132616" cy="617078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0084A1E-00D6-4C2B-A51A-7DFD1E2C0314}"/>
                </a:ext>
              </a:extLst>
            </p:cNvPr>
            <p:cNvSpPr/>
            <p:nvPr/>
          </p:nvSpPr>
          <p:spPr>
            <a:xfrm>
              <a:off x="1887757" y="256032"/>
              <a:ext cx="5368497" cy="269030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ndy" panose="02020500000000000000" pitchFamily="18" charset="2"/>
                </a:rPr>
                <a:t>WELCOME</a:t>
              </a:r>
            </a:p>
            <a:p>
              <a:pPr algn="ctr"/>
              <a:r>
                <a:rPr lang="en-US" sz="4000" b="1" dirty="0">
                  <a:ln w="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ndy" panose="02020500000000000000" pitchFamily="18" charset="2"/>
                </a:rPr>
                <a:t>to the</a:t>
              </a:r>
              <a:endParaRPr lang="en-US" sz="60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dy" panose="02020500000000000000" pitchFamily="18" charset="2"/>
              </a:endParaRPr>
            </a:p>
            <a:p>
              <a:pPr algn="ctr"/>
              <a:r>
                <a:rPr lang="en-US" sz="6000" b="1" dirty="0">
                  <a:ln w="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ndy" panose="02020500000000000000" pitchFamily="18" charset="2"/>
                </a:rPr>
                <a:t>Preschool Playgroup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73401DA-34BF-46DA-A4D4-AF574451B807}"/>
              </a:ext>
            </a:extLst>
          </p:cNvPr>
          <p:cNvGrpSpPr/>
          <p:nvPr/>
        </p:nvGrpSpPr>
        <p:grpSpPr>
          <a:xfrm>
            <a:off x="1847562" y="6054199"/>
            <a:ext cx="8721966" cy="656208"/>
            <a:chOff x="323562" y="6054199"/>
            <a:chExt cx="8721966" cy="65620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3CCABDD-C43C-4E5E-B932-CBAC34AFB6EA}"/>
                </a:ext>
              </a:extLst>
            </p:cNvPr>
            <p:cNvSpPr txBox="1"/>
            <p:nvPr/>
          </p:nvSpPr>
          <p:spPr>
            <a:xfrm>
              <a:off x="880284" y="6230319"/>
              <a:ext cx="26936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HW Andy" panose="03080602030302030203" pitchFamily="66" charset="0"/>
                </a:rPr>
                <a:t>Run by Holy Trinity Church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048551-4D7B-464B-8352-0AEA14451275}"/>
                </a:ext>
              </a:extLst>
            </p:cNvPr>
            <p:cNvSpPr txBox="1"/>
            <p:nvPr/>
          </p:nvSpPr>
          <p:spPr>
            <a:xfrm>
              <a:off x="4056206" y="6230319"/>
              <a:ext cx="20632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HW Andy" panose="03080602030302030203" pitchFamily="66" charset="0"/>
                </a:rPr>
                <a:t>Find us on Facebook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A2AA78C-E9FC-488D-9B88-BD2237EFBE48}"/>
                </a:ext>
              </a:extLst>
            </p:cNvPr>
            <p:cNvSpPr txBox="1"/>
            <p:nvPr/>
          </p:nvSpPr>
          <p:spPr>
            <a:xfrm>
              <a:off x="6686768" y="6230319"/>
              <a:ext cx="2358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HW Andy" panose="03080602030302030203" pitchFamily="66" charset="0"/>
                </a:rPr>
                <a:t>playgroup@htcchicago.org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F42AED0-686C-4C90-A4F7-593417BD1E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45048" y="6119563"/>
              <a:ext cx="628436" cy="59084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14D3FA4-500C-4C48-A066-A688E2991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562" y="6054199"/>
              <a:ext cx="610488" cy="61048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F8FD3E8-E68D-4333-81B3-9BC93B1F1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58356" y="6188115"/>
              <a:ext cx="650449" cy="473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0615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762A095-5F15-4CC2-99A9-36DCD4A8A3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45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735A72E-FC6A-4D08-BC05-E31E9704B89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88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64903A-8FE8-442F-971A-723A1782A3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BF69256-9A2F-4A33-B513-DA7108591206}"/>
              </a:ext>
            </a:extLst>
          </p:cNvPr>
          <p:cNvSpPr/>
          <p:nvPr/>
        </p:nvSpPr>
        <p:spPr>
          <a:xfrm>
            <a:off x="4538750" y="166254"/>
            <a:ext cx="3624349" cy="1479665"/>
          </a:xfrm>
          <a:prstGeom prst="wedgeRoundRectCallout">
            <a:avLst>
              <a:gd name="adj1" fmla="val 80544"/>
              <a:gd name="adj2" fmla="val 64747"/>
              <a:gd name="adj3" fmla="val 16667"/>
            </a:avLst>
          </a:prstGeom>
          <a:solidFill>
            <a:schemeClr val="bg1"/>
          </a:solidFill>
          <a:ln w="57150">
            <a:solidFill>
              <a:srgbClr val="A05C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318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103C18-5CA7-4378-9D62-0CDF9C1159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1999" cy="6858000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B7382F65-8930-46BE-8BD9-C3A81F1747F5}"/>
              </a:ext>
            </a:extLst>
          </p:cNvPr>
          <p:cNvSpPr/>
          <p:nvPr/>
        </p:nvSpPr>
        <p:spPr>
          <a:xfrm>
            <a:off x="9825644" y="232756"/>
            <a:ext cx="2194560" cy="2643448"/>
          </a:xfrm>
          <a:prstGeom prst="wedgeRoundRectCallout">
            <a:avLst>
              <a:gd name="adj1" fmla="val -93622"/>
              <a:gd name="adj2" fmla="val 50684"/>
              <a:gd name="adj3" fmla="val 16667"/>
            </a:avLst>
          </a:prstGeom>
          <a:solidFill>
            <a:schemeClr val="bg1"/>
          </a:solidFill>
          <a:ln w="57150">
            <a:solidFill>
              <a:srgbClr val="FE34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phic 4" descr="Crown">
            <a:extLst>
              <a:ext uri="{FF2B5EF4-FFF2-40B4-BE49-F238E27FC236}">
                <a16:creationId xmlns:a16="http://schemas.microsoft.com/office/drawing/2014/main" id="{912EB190-C39E-4E9B-B253-FC4E2A6930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92144" y="532013"/>
            <a:ext cx="2087955" cy="178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559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103C18-5CA7-4378-9D62-0CDF9C1159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1999" cy="6858000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B7382F65-8930-46BE-8BD9-C3A81F1747F5}"/>
              </a:ext>
            </a:extLst>
          </p:cNvPr>
          <p:cNvSpPr/>
          <p:nvPr/>
        </p:nvSpPr>
        <p:spPr>
          <a:xfrm>
            <a:off x="9825644" y="232756"/>
            <a:ext cx="2194560" cy="2643448"/>
          </a:xfrm>
          <a:prstGeom prst="wedgeRoundRectCallout">
            <a:avLst>
              <a:gd name="adj1" fmla="val -93622"/>
              <a:gd name="adj2" fmla="val 50684"/>
              <a:gd name="adj3" fmla="val 16667"/>
            </a:avLst>
          </a:prstGeom>
          <a:solidFill>
            <a:schemeClr val="bg1"/>
          </a:solidFill>
          <a:ln w="57150">
            <a:solidFill>
              <a:srgbClr val="A05C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B111B4-5A23-44AA-8EEF-CFB46D707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490829" y="394359"/>
            <a:ext cx="864190" cy="232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035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103C18-5CA7-4378-9D62-0CDF9C1159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1999" cy="6858000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B7382F65-8930-46BE-8BD9-C3A81F1747F5}"/>
              </a:ext>
            </a:extLst>
          </p:cNvPr>
          <p:cNvSpPr/>
          <p:nvPr/>
        </p:nvSpPr>
        <p:spPr>
          <a:xfrm>
            <a:off x="182880" y="1130530"/>
            <a:ext cx="2194560" cy="1795549"/>
          </a:xfrm>
          <a:prstGeom prst="wedgeRoundRectCallout">
            <a:avLst>
              <a:gd name="adj1" fmla="val 80620"/>
              <a:gd name="adj2" fmla="val 31187"/>
              <a:gd name="adj3" fmla="val 16667"/>
            </a:avLst>
          </a:prstGeom>
          <a:solidFill>
            <a:schemeClr val="bg1"/>
          </a:solidFill>
          <a:ln w="57150">
            <a:solidFill>
              <a:srgbClr val="FE34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1457F4-AB35-4C96-9E2D-047350BC7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41" y="1359132"/>
            <a:ext cx="1646237" cy="156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523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21A6A1-345F-4DED-8FA5-30E202DCF0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492" y="-1"/>
            <a:ext cx="1219749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956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800D4B-84BC-4ACB-8B05-CA86A3A09A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334"/>
          <a:stretch/>
        </p:blipFill>
        <p:spPr>
          <a:xfrm flipH="1">
            <a:off x="0" y="-914400"/>
            <a:ext cx="121920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5205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F0A0E4-E81C-4B91-9F32-ADFE70E06F8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9188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AE3C113-D318-4FC7-90E9-E11CEB476ED0}"/>
              </a:ext>
            </a:extLst>
          </p:cNvPr>
          <p:cNvSpPr txBox="1"/>
          <p:nvPr/>
        </p:nvSpPr>
        <p:spPr>
          <a:xfrm>
            <a:off x="190989" y="587430"/>
            <a:ext cx="1123901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He’s got the whole world in his hands</a:t>
            </a:r>
          </a:p>
          <a:p>
            <a:r>
              <a:rPr lang="en-US" sz="4000" dirty="0"/>
              <a:t>He’s got the whole wide world in his hands</a:t>
            </a:r>
          </a:p>
          <a:p>
            <a:r>
              <a:rPr lang="en-US" sz="4000" dirty="0"/>
              <a:t>He’s got the whole world in his hands</a:t>
            </a:r>
          </a:p>
          <a:p>
            <a:r>
              <a:rPr lang="en-US" sz="4000" dirty="0"/>
              <a:t>He’s got the whole world in his hands</a:t>
            </a:r>
          </a:p>
          <a:p>
            <a:endParaRPr lang="en-US" sz="4000" dirty="0"/>
          </a:p>
          <a:p>
            <a:r>
              <a:rPr lang="en-US" sz="4000" dirty="0"/>
              <a:t>He’s got you and me in his hands…</a:t>
            </a:r>
          </a:p>
          <a:p>
            <a:r>
              <a:rPr lang="en-US" sz="4000" dirty="0"/>
              <a:t>He’s got everybody here in his hands...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3DD2A9-5859-4851-9F1F-ED759FFD6AB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469" y="2660469"/>
            <a:ext cx="4197530" cy="419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94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37BC9D-F363-4F91-BEAB-8FD68AB7254C}"/>
              </a:ext>
            </a:extLst>
          </p:cNvPr>
          <p:cNvSpPr/>
          <p:nvPr/>
        </p:nvSpPr>
        <p:spPr>
          <a:xfrm>
            <a:off x="2468405" y="2048889"/>
            <a:ext cx="212269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spc="600" dirty="0">
                <a:ln w="6600">
                  <a:solidFill>
                    <a:schemeClr val="accent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</a:t>
            </a:r>
            <a:r>
              <a:rPr lang="en-US" sz="9600" b="1" cap="none" spc="600" dirty="0">
                <a:ln w="6600">
                  <a:solidFill>
                    <a:schemeClr val="accent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DB73BF-0E3C-4082-81A2-C7F3E324A9CB}"/>
              </a:ext>
            </a:extLst>
          </p:cNvPr>
          <p:cNvSpPr/>
          <p:nvPr/>
        </p:nvSpPr>
        <p:spPr>
          <a:xfrm>
            <a:off x="3747227" y="4104980"/>
            <a:ext cx="459831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spc="600" dirty="0">
                <a:ln w="6600">
                  <a:solidFill>
                    <a:schemeClr val="accent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</a:t>
            </a:r>
            <a:r>
              <a:rPr lang="en-US" sz="9600" b="1" cap="none" spc="600" dirty="0">
                <a:ln w="6600">
                  <a:solidFill>
                    <a:schemeClr val="accent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 here!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A6D1A8-7D0A-4023-8732-08701FBB2BE9}"/>
              </a:ext>
            </a:extLst>
          </p:cNvPr>
          <p:cNvSpPr/>
          <p:nvPr/>
        </p:nvSpPr>
        <p:spPr>
          <a:xfrm>
            <a:off x="4810146" y="1633391"/>
            <a:ext cx="1236236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6600">
                  <a:solidFill>
                    <a:schemeClr val="accent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72468C-ABF9-451C-BB63-0FF0460BB69B}"/>
              </a:ext>
            </a:extLst>
          </p:cNvPr>
          <p:cNvSpPr/>
          <p:nvPr/>
        </p:nvSpPr>
        <p:spPr>
          <a:xfrm>
            <a:off x="6223802" y="1923317"/>
            <a:ext cx="612668" cy="20159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500" b="1" cap="none" spc="0" dirty="0">
                <a:ln w="6600">
                  <a:solidFill>
                    <a:schemeClr val="accent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B52CE1-E54C-472E-B2DC-5B72CB6710FD}"/>
              </a:ext>
            </a:extLst>
          </p:cNvPr>
          <p:cNvSpPr/>
          <p:nvPr/>
        </p:nvSpPr>
        <p:spPr>
          <a:xfrm>
            <a:off x="6948956" y="1642991"/>
            <a:ext cx="1451039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6600">
                  <a:solidFill>
                    <a:schemeClr val="accent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4DFD5B-4A9F-4F29-90DA-701634635096}"/>
              </a:ext>
            </a:extLst>
          </p:cNvPr>
          <p:cNvSpPr/>
          <p:nvPr/>
        </p:nvSpPr>
        <p:spPr>
          <a:xfrm>
            <a:off x="8312631" y="1642991"/>
            <a:ext cx="1410964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6600">
                  <a:solidFill>
                    <a:schemeClr val="accent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</a:t>
            </a:r>
          </a:p>
        </p:txBody>
      </p:sp>
      <p:pic>
        <p:nvPicPr>
          <p:cNvPr id="11" name="Graphic 10" descr="Crown">
            <a:extLst>
              <a:ext uri="{FF2B5EF4-FFF2-40B4-BE49-F238E27FC236}">
                <a16:creationId xmlns:a16="http://schemas.microsoft.com/office/drawing/2014/main" id="{F0D9272F-6F6D-48E3-9654-07CDAB729B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46189" y="289926"/>
            <a:ext cx="2402147" cy="204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0578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4844B46-CF22-4B20-9275-B17A7A824579}"/>
              </a:ext>
            </a:extLst>
          </p:cNvPr>
          <p:cNvSpPr txBox="1"/>
          <p:nvPr/>
        </p:nvSpPr>
        <p:spPr>
          <a:xfrm>
            <a:off x="154477" y="587430"/>
            <a:ext cx="112390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 sailor went to sea, sea, sea</a:t>
            </a:r>
          </a:p>
          <a:p>
            <a:r>
              <a:rPr lang="en-US" sz="4000" dirty="0"/>
              <a:t>To see what he could see, see, see</a:t>
            </a:r>
          </a:p>
          <a:p>
            <a:r>
              <a:rPr lang="en-US" sz="4000" dirty="0"/>
              <a:t>But all that he could see, see, see</a:t>
            </a:r>
          </a:p>
          <a:p>
            <a:r>
              <a:rPr lang="en-US" sz="4000" dirty="0"/>
              <a:t>Was the bottom of the deep blue sea, sea, sea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1D3083-86D6-440F-93AE-9155C05B380F}"/>
              </a:ext>
            </a:extLst>
          </p:cNvPr>
          <p:cNvSpPr/>
          <p:nvPr/>
        </p:nvSpPr>
        <p:spPr>
          <a:xfrm>
            <a:off x="-36512" y="4572000"/>
            <a:ext cx="12192000" cy="22860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06F02A-6FD9-46CF-96F8-34C3FDF1DAE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22" b="89916" l="10000" r="95000">
                        <a14:foregroundMark x1="47083" y1="5462" x2="47083" y2="10084"/>
                        <a14:foregroundMark x1="90833" y1="52521" x2="90000" y2="60084"/>
                        <a14:foregroundMark x1="95000" y1="52941" x2="95000" y2="54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682" y="3061251"/>
            <a:ext cx="3661611" cy="363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839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7922FE9-3479-4041-8243-1B495AD54070}"/>
              </a:ext>
            </a:extLst>
          </p:cNvPr>
          <p:cNvSpPr txBox="1"/>
          <p:nvPr/>
        </p:nvSpPr>
        <p:spPr>
          <a:xfrm>
            <a:off x="190989" y="587430"/>
            <a:ext cx="1123901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The wheels on the bus go round and round</a:t>
            </a:r>
          </a:p>
          <a:p>
            <a:r>
              <a:rPr lang="en-US" sz="4000" dirty="0"/>
              <a:t>Round and round, round and round</a:t>
            </a:r>
          </a:p>
          <a:p>
            <a:r>
              <a:rPr lang="en-US" sz="4000" dirty="0"/>
              <a:t>The wheels on the bus go round and round</a:t>
            </a:r>
          </a:p>
          <a:p>
            <a:r>
              <a:rPr lang="en-US" sz="4000" dirty="0"/>
              <a:t>All through the town.</a:t>
            </a:r>
          </a:p>
          <a:p>
            <a:endParaRPr lang="en-US" sz="4000" dirty="0"/>
          </a:p>
          <a:p>
            <a:r>
              <a:rPr lang="en-US" sz="4000" dirty="0"/>
              <a:t>Horn – </a:t>
            </a:r>
            <a:r>
              <a:rPr lang="en-US" sz="3600" dirty="0"/>
              <a:t>Beep, Beep, Beep</a:t>
            </a:r>
          </a:p>
          <a:p>
            <a:r>
              <a:rPr lang="en-US" sz="4000" dirty="0"/>
              <a:t>Lights </a:t>
            </a:r>
            <a:r>
              <a:rPr lang="en-US" sz="4000"/>
              <a:t>– </a:t>
            </a:r>
            <a:r>
              <a:rPr lang="en-US" sz="3600"/>
              <a:t>Flash on and off</a:t>
            </a:r>
            <a:endParaRPr lang="en-US" sz="3600" dirty="0"/>
          </a:p>
          <a:p>
            <a:r>
              <a:rPr lang="en-US" sz="4000" dirty="0"/>
              <a:t>Doors – </a:t>
            </a:r>
            <a:r>
              <a:rPr lang="en-US" sz="3600" dirty="0"/>
              <a:t>Open and Shut</a:t>
            </a:r>
          </a:p>
          <a:p>
            <a:r>
              <a:rPr lang="en-US" sz="4000" dirty="0"/>
              <a:t>People – </a:t>
            </a:r>
            <a:r>
              <a:rPr lang="en-US" sz="3600" dirty="0"/>
              <a:t>Bounce up and down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F2D807-DADB-4AD8-9FDD-A122C1B977C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2273" l="1309" r="94503">
                        <a14:foregroundMark x1="91361" y1="35455" x2="92932" y2="5909"/>
                        <a14:foregroundMark x1="92932" y1="5909" x2="3665" y2="3182"/>
                        <a14:foregroundMark x1="3665" y1="3182" x2="2094" y2="16818"/>
                        <a14:foregroundMark x1="2094" y1="16818" x2="3141" y2="31818"/>
                        <a14:foregroundMark x1="3141" y1="31818" x2="9162" y2="41818"/>
                        <a14:foregroundMark x1="9162" y1="41818" x2="9948" y2="72273"/>
                        <a14:foregroundMark x1="9948" y1="72273" x2="15707" y2="62727"/>
                        <a14:foregroundMark x1="15707" y1="62727" x2="19372" y2="63182"/>
                        <a14:foregroundMark x1="92670" y1="5909" x2="93455" y2="35000"/>
                        <a14:foregroundMark x1="4450" y1="2727" x2="2618" y2="30909"/>
                        <a14:foregroundMark x1="2618" y1="30909" x2="3141" y2="34545"/>
                        <a14:foregroundMark x1="3141" y1="34545" x2="2880" y2="88182"/>
                        <a14:foregroundMark x1="25654" y1="68636" x2="17277" y2="67273"/>
                        <a14:foregroundMark x1="17277" y1="67273" x2="26440" y2="73182"/>
                        <a14:foregroundMark x1="26440" y1="73182" x2="18325" y2="77273"/>
                        <a14:foregroundMark x1="18325" y1="77273" x2="26702" y2="83182"/>
                        <a14:foregroundMark x1="26702" y1="83182" x2="18325" y2="90909"/>
                        <a14:foregroundMark x1="18325" y1="90909" x2="23298" y2="92273"/>
                        <a14:foregroundMark x1="96073" y1="68636" x2="96073" y2="84091"/>
                        <a14:foregroundMark x1="96073" y1="84091" x2="88220" y2="89545"/>
                        <a14:foregroundMark x1="88220" y1="89545" x2="91099" y2="75455"/>
                        <a14:foregroundMark x1="91099" y1="75455" x2="84293" y2="83636"/>
                        <a14:foregroundMark x1="84293" y1="83636" x2="87173" y2="70455"/>
                        <a14:foregroundMark x1="87173" y1="70455" x2="95026" y2="74091"/>
                        <a14:foregroundMark x1="95026" y1="74091" x2="95026" y2="80000"/>
                        <a14:foregroundMark x1="86387" y1="73182" x2="81152" y2="85000"/>
                        <a14:foregroundMark x1="81152" y1="85000" x2="88743" y2="92273"/>
                        <a14:foregroundMark x1="88743" y1="92273" x2="92147" y2="86364"/>
                        <a14:foregroundMark x1="11257" y1="45455" x2="14398" y2="45455"/>
                        <a14:foregroundMark x1="18848" y1="43636" x2="29319" y2="45455"/>
                        <a14:foregroundMark x1="35602" y1="45000" x2="42408" y2="45000"/>
                        <a14:foregroundMark x1="52356" y1="44545" x2="60471" y2="44545"/>
                        <a14:foregroundMark x1="67539" y1="44545" x2="77225" y2="44545"/>
                        <a14:foregroundMark x1="10995" y1="7727" x2="14921" y2="7727"/>
                        <a14:foregroundMark x1="5497" y1="37727" x2="1309" y2="37727"/>
                        <a14:foregroundMark x1="12565" y1="48182" x2="12565" y2="55909"/>
                        <a14:foregroundMark x1="19372" y1="50909" x2="25654" y2="50455"/>
                        <a14:foregroundMark x1="41099" y1="50455" x2="37435" y2="50455"/>
                        <a14:foregroundMark x1="44503" y1="50909" x2="32199" y2="50909"/>
                        <a14:foregroundMark x1="48953" y1="50455" x2="62565" y2="50455"/>
                        <a14:foregroundMark x1="69895" y1="50455" x2="79319" y2="50909"/>
                        <a14:foregroundMark x1="93455" y1="38182" x2="85340" y2="41818"/>
                        <a14:foregroundMark x1="85340" y1="41818" x2="80366" y2="54091"/>
                        <a14:foregroundMark x1="80366" y1="54091" x2="88482" y2="58636"/>
                        <a14:foregroundMark x1="88482" y1="58636" x2="94764" y2="47727"/>
                        <a14:foregroundMark x1="94764" y1="47727" x2="86911" y2="43636"/>
                        <a14:foregroundMark x1="86911" y1="43636" x2="82199" y2="49545"/>
                        <a14:foregroundMark x1="90052" y1="12727" x2="81152" y2="13636"/>
                        <a14:foregroundMark x1="74346" y1="13182" x2="67277" y2="13636"/>
                        <a14:foregroundMark x1="57853" y1="13636" x2="50262" y2="12727"/>
                        <a14:foregroundMark x1="52618" y1="7273" x2="51047" y2="7273"/>
                        <a14:foregroundMark x1="43194" y1="11818" x2="35602" y2="13182"/>
                        <a14:foregroundMark x1="35602" y1="7273" x2="42147" y2="7273"/>
                        <a14:foregroundMark x1="26963" y1="7273" x2="19110" y2="6818"/>
                        <a14:foregroundMark x1="26702" y1="13636" x2="20419" y2="13636"/>
                        <a14:foregroundMark x1="7330" y1="13182" x2="11518" y2="13182"/>
                        <a14:foregroundMark x1="6545" y1="5909" x2="7592" y2="5000"/>
                        <a14:foregroundMark x1="2094" y1="89091" x2="9948" y2="90909"/>
                        <a14:foregroundMark x1="9948" y1="90909" x2="12042" y2="8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020" y="3141975"/>
            <a:ext cx="595399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621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10B6D58-80CD-416B-AF6B-9AAE2D66A554}"/>
              </a:ext>
            </a:extLst>
          </p:cNvPr>
          <p:cNvSpPr txBox="1"/>
          <p:nvPr/>
        </p:nvSpPr>
        <p:spPr>
          <a:xfrm>
            <a:off x="399537" y="724932"/>
            <a:ext cx="1074170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Row, row, row your boat gently down the stream</a:t>
            </a:r>
          </a:p>
          <a:p>
            <a:r>
              <a:rPr lang="en-US" sz="4000" dirty="0"/>
              <a:t>If you see a crocodile don’t forget to scream.</a:t>
            </a:r>
          </a:p>
          <a:p>
            <a:r>
              <a:rPr lang="en-US" sz="4000" dirty="0"/>
              <a:t>Row, row, row your boat gently to the shore</a:t>
            </a:r>
          </a:p>
          <a:p>
            <a:r>
              <a:rPr lang="en-US" sz="4000" dirty="0"/>
              <a:t>If you see a lion there don’t forget to roar.</a:t>
            </a:r>
          </a:p>
          <a:p>
            <a:r>
              <a:rPr lang="en-US" sz="4000" dirty="0"/>
              <a:t>Row, row, row your boat quickly down the river</a:t>
            </a:r>
          </a:p>
          <a:p>
            <a:r>
              <a:rPr lang="en-US" sz="4000" dirty="0"/>
              <a:t>If you see a polar bear don’t forget to shiver.</a:t>
            </a:r>
          </a:p>
          <a:p>
            <a:r>
              <a:rPr lang="en-US" sz="4000" dirty="0"/>
              <a:t>Rock, rock, rock your boat gently to and </a:t>
            </a:r>
            <a:r>
              <a:rPr lang="en-US" sz="4000" dirty="0" err="1"/>
              <a:t>fro</a:t>
            </a:r>
            <a:endParaRPr lang="en-US" sz="4000" dirty="0"/>
          </a:p>
          <a:p>
            <a:r>
              <a:rPr lang="en-US" sz="4000" dirty="0"/>
              <a:t>Wibbly-wobbly, wibbly-wobbly</a:t>
            </a:r>
          </a:p>
          <a:p>
            <a:r>
              <a:rPr lang="en-US" sz="4000" dirty="0"/>
              <a:t>Into the water you go.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57B5F9-A426-4343-BCA6-5193E74FE65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14" b="95238" l="476" r="99524">
                        <a14:foregroundMark x1="50238" y1="96190" x2="59524" y2="91905"/>
                        <a14:foregroundMark x1="8333" y1="56190" x2="8333" y2="63333"/>
                        <a14:foregroundMark x1="5238" y1="54048" x2="952" y2="54048"/>
                        <a14:foregroundMark x1="43095" y1="5952" x2="26667" y2="6905"/>
                        <a14:foregroundMark x1="28810" y1="12143" x2="28810" y2="13095"/>
                        <a14:foregroundMark x1="40000" y1="9048" x2="40000" y2="10000"/>
                        <a14:foregroundMark x1="88095" y1="66429" x2="99524" y2="58095"/>
                        <a14:foregroundMark x1="28810" y1="14048" x2="25714" y2="1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407" y="0"/>
            <a:ext cx="1623086" cy="1623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EF9E523-F2B3-47BD-B0D3-794BE68CFED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051" y="1723803"/>
            <a:ext cx="1623086" cy="15608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B0C35E-D246-480F-BB82-99A2F0BB345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184" y="3284622"/>
            <a:ext cx="1369765" cy="27191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74216D1-C26F-48B1-BF95-FF4F90C7BD0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22" b="89583" l="9950" r="90050">
                        <a14:foregroundMark x1="48756" y1="27083" x2="49254" y2="26389"/>
                        <a14:foregroundMark x1="55224" y1="22222" x2="55224" y2="25000"/>
                        <a14:foregroundMark x1="90050" y1="19444" x2="86567" y2="24306"/>
                        <a14:foregroundMark x1="28856" y1="11806" x2="30846" y2="15972"/>
                        <a14:foregroundMark x1="25871" y1="20833" x2="28358" y2="21528"/>
                        <a14:foregroundMark x1="15920" y1="27083" x2="18408" y2="284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08819" y="4641412"/>
            <a:ext cx="4391289" cy="314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63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B3B342-9662-482D-8235-CA341F8CE3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135"/>
            <a:ext cx="12192000" cy="684772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F3F6627E-63A2-4B0D-AD74-585E447C6885}"/>
              </a:ext>
            </a:extLst>
          </p:cNvPr>
          <p:cNvSpPr/>
          <p:nvPr/>
        </p:nvSpPr>
        <p:spPr>
          <a:xfrm>
            <a:off x="7664335" y="0"/>
            <a:ext cx="1496290" cy="2211185"/>
          </a:xfrm>
          <a:prstGeom prst="wedgeRoundRectCallout">
            <a:avLst>
              <a:gd name="adj1" fmla="val 65834"/>
              <a:gd name="adj2" fmla="val 76034"/>
              <a:gd name="adj3" fmla="val 16667"/>
            </a:avLst>
          </a:prstGeom>
          <a:solidFill>
            <a:schemeClr val="bg1"/>
          </a:solidFill>
          <a:ln w="57150">
            <a:solidFill>
              <a:srgbClr val="F151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B49A65-E6D3-4B3A-926D-6B699B1614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r="-4910" b="55928"/>
          <a:stretch/>
        </p:blipFill>
        <p:spPr>
          <a:xfrm flipH="1">
            <a:off x="7788380" y="795266"/>
            <a:ext cx="1072989" cy="1210218"/>
          </a:xfrm>
          <a:prstGeom prst="rect">
            <a:avLst/>
          </a:prstGeom>
        </p:spPr>
      </p:pic>
      <p:pic>
        <p:nvPicPr>
          <p:cNvPr id="7" name="Graphic 6" descr="Crown">
            <a:extLst>
              <a:ext uri="{FF2B5EF4-FFF2-40B4-BE49-F238E27FC236}">
                <a16:creationId xmlns:a16="http://schemas.microsoft.com/office/drawing/2014/main" id="{24C57C5C-1CEA-4C13-B55C-571A430A2C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850350">
            <a:off x="7894204" y="13460"/>
            <a:ext cx="1186372" cy="101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582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F31139-9C3F-4424-8EE5-3D7BB81F6E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262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6B97E6-9303-415C-AC5C-F3F243FF80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20767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0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808156-2164-4C07-8064-4B8EC166C57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135"/>
            <a:ext cx="12192000" cy="684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900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33629F-BE34-4E21-8DD0-B8DD24EEB5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4D809A6B-9FC3-412D-AFF1-B8AA2311D527}"/>
              </a:ext>
            </a:extLst>
          </p:cNvPr>
          <p:cNvSpPr/>
          <p:nvPr/>
        </p:nvSpPr>
        <p:spPr>
          <a:xfrm>
            <a:off x="3591098" y="889000"/>
            <a:ext cx="3025833" cy="1246909"/>
          </a:xfrm>
          <a:prstGeom prst="wedgeRectCallout">
            <a:avLst>
              <a:gd name="adj1" fmla="val -76877"/>
              <a:gd name="adj2" fmla="val 5850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7651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800D4B-84BC-4ACB-8B05-CA86A3A09A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035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BE886C7-FA27-4ED5-AA5F-F71C83D3CBC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409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257</Words>
  <Application>Microsoft Office PowerPoint</Application>
  <PresentationFormat>Widescreen</PresentationFormat>
  <Paragraphs>41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Andy</vt:lpstr>
      <vt:lpstr>Arial</vt:lpstr>
      <vt:lpstr>Calibri</vt:lpstr>
      <vt:lpstr>Calibri Light</vt:lpstr>
      <vt:lpstr>HW Andy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HaNnAh Trasler</dc:creator>
  <cp:lastModifiedBy>HaNnAh Trasler</cp:lastModifiedBy>
  <cp:revision>296</cp:revision>
  <dcterms:created xsi:type="dcterms:W3CDTF">2018-02-18T22:59:32Z</dcterms:created>
  <dcterms:modified xsi:type="dcterms:W3CDTF">2020-10-30T23:36:37Z</dcterms:modified>
</cp:coreProperties>
</file>