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7" r:id="rId3"/>
    <p:sldId id="258" r:id="rId4"/>
    <p:sldId id="413" r:id="rId5"/>
    <p:sldId id="256" r:id="rId6"/>
    <p:sldId id="416" r:id="rId7"/>
    <p:sldId id="257" r:id="rId8"/>
    <p:sldId id="414" r:id="rId9"/>
    <p:sldId id="259" r:id="rId10"/>
    <p:sldId id="260" r:id="rId11"/>
    <p:sldId id="261" r:id="rId12"/>
    <p:sldId id="264" r:id="rId13"/>
    <p:sldId id="278" r:id="rId14"/>
    <p:sldId id="380" r:id="rId15"/>
    <p:sldId id="283" r:id="rId16"/>
    <p:sldId id="3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A87"/>
    <a:srgbClr val="BE6C46"/>
    <a:srgbClr val="D3B5E9"/>
    <a:srgbClr val="CC99FF"/>
    <a:srgbClr val="075E73"/>
    <a:srgbClr val="EE8E03"/>
    <a:srgbClr val="D65722"/>
    <a:srgbClr val="A9A8A6"/>
    <a:srgbClr val="58220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05_Lame_Beggar_Healed_JPEG_1024.jpg">
            <a:extLst>
              <a:ext uri="{FF2B5EF4-FFF2-40B4-BE49-F238E27FC236}">
                <a16:creationId xmlns:a16="http://schemas.microsoft.com/office/drawing/2014/main" id="{49101050-6755-4E00-9CC7-676CFAF9F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06_Lame_Beggar_Healed_JPEG_1024.jpg">
            <a:extLst>
              <a:ext uri="{FF2B5EF4-FFF2-40B4-BE49-F238E27FC236}">
                <a16:creationId xmlns:a16="http://schemas.microsoft.com/office/drawing/2014/main" id="{C740CA7A-186D-4FDA-9B33-1BCFD528E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/>
          <a:stretch/>
        </p:blipFill>
        <p:spPr bwMode="auto">
          <a:xfrm>
            <a:off x="1133856" y="0"/>
            <a:ext cx="11204448" cy="744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05_Lame_Beggar_Healed_JPEG_1024.jpg">
            <a:extLst>
              <a:ext uri="{FF2B5EF4-FFF2-40B4-BE49-F238E27FC236}">
                <a16:creationId xmlns:a16="http://schemas.microsoft.com/office/drawing/2014/main" id="{EA7E85E9-11EF-4DB3-862B-96AB17795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" b="99870" l="684" r="25977">
                        <a14:foregroundMark x1="11230" y1="12109" x2="9473" y2="13542"/>
                        <a14:foregroundMark x1="3027" y1="3906" x2="5176" y2="8984"/>
                        <a14:foregroundMark x1="5176" y1="8984" x2="2734" y2="4297"/>
                        <a14:foregroundMark x1="2734" y1="4297" x2="3320" y2="8464"/>
                        <a14:foregroundMark x1="1465" y1="1432" x2="781" y2="2995"/>
                        <a14:foregroundMark x1="8594" y1="4297" x2="5273" y2="651"/>
                        <a14:foregroundMark x1="5273" y1="651" x2="4980" y2="651"/>
                        <a14:foregroundMark x1="22776" y1="8324" x2="22949" y2="9766"/>
                        <a14:foregroundMark x1="25449" y1="6225" x2="26074" y2="5339"/>
                        <a14:foregroundMark x1="26074" y1="5339" x2="25801" y2="3515"/>
                        <a14:foregroundMark x1="1074" y1="9115" x2="1660" y2="29948"/>
                        <a14:foregroundMark x1="5078" y1="29948" x2="1660" y2="33464"/>
                        <a14:foregroundMark x1="1660" y1="33464" x2="4883" y2="37630"/>
                        <a14:foregroundMark x1="4883" y1="37630" x2="3027" y2="43750"/>
                        <a14:foregroundMark x1="3027" y1="43750" x2="7227" y2="47786"/>
                        <a14:foregroundMark x1="7227" y1="47786" x2="5566" y2="54818"/>
                        <a14:foregroundMark x1="5566" y1="54818" x2="1953" y2="59375"/>
                        <a14:foregroundMark x1="1953" y1="59375" x2="1074" y2="66276"/>
                        <a14:foregroundMark x1="1074" y1="66276" x2="9668" y2="67708"/>
                        <a14:foregroundMark x1="9668" y1="67708" x2="8789" y2="74089"/>
                        <a14:foregroundMark x1="8789" y1="74089" x2="1855" y2="83724"/>
                        <a14:foregroundMark x1="1855" y1="83724" x2="10840" y2="81250"/>
                        <a14:foregroundMark x1="10840" y1="81250" x2="4980" y2="98828"/>
                        <a14:foregroundMark x1="4980" y1="98828" x2="6738" y2="99870"/>
                        <a14:foregroundMark x1="15918" y1="11719" x2="18555" y2="16406"/>
                        <a14:foregroundMark x1="18555" y1="16406" x2="15723" y2="13672"/>
                        <a14:backgroundMark x1="14258" y1="1432" x2="15039" y2="7422"/>
                        <a14:backgroundMark x1="15039" y1="7422" x2="17773" y2="3125"/>
                        <a14:backgroundMark x1="17773" y1="3125" x2="21191" y2="7552"/>
                        <a14:backgroundMark x1="21191" y1="7552" x2="22949" y2="1693"/>
                        <a14:backgroundMark x1="22949" y1="1693" x2="23535" y2="8203"/>
                        <a14:backgroundMark x1="23535" y1="8203" x2="25195" y2="2734"/>
                        <a14:backgroundMark x1="25195" y1="2734" x2="25977" y2="3255"/>
                        <a14:backgroundMark x1="20117" y1="16667" x2="19638" y2="15477"/>
                        <a14:backgroundMark x1="19868" y1="15279" x2="20410" y2="16406"/>
                        <a14:backgroundMark x1="20410" y1="16406" x2="20703" y2="16406"/>
                        <a14:backgroundMark x1="22754" y1="10286" x2="25684" y2="1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9" r="72700" b="6972"/>
          <a:stretch/>
        </p:blipFill>
        <p:spPr bwMode="auto">
          <a:xfrm>
            <a:off x="-139025" y="0"/>
            <a:ext cx="3467441" cy="744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C3CFCCB-4A34-490D-83E1-082C569F86B1}"/>
              </a:ext>
            </a:extLst>
          </p:cNvPr>
          <p:cNvGrpSpPr/>
          <p:nvPr/>
        </p:nvGrpSpPr>
        <p:grpSpPr>
          <a:xfrm>
            <a:off x="399537" y="724932"/>
            <a:ext cx="10982337" cy="5811724"/>
            <a:chOff x="399537" y="724932"/>
            <a:chExt cx="10982337" cy="58117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6AB265-6A87-4E21-AB0A-1B8967A52D5D}"/>
                </a:ext>
              </a:extLst>
            </p:cNvPr>
            <p:cNvSpPr txBox="1"/>
            <p:nvPr/>
          </p:nvSpPr>
          <p:spPr>
            <a:xfrm>
              <a:off x="399537" y="724932"/>
              <a:ext cx="10741705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Head, shoulders, knees and toes,</a:t>
              </a:r>
            </a:p>
            <a:p>
              <a:r>
                <a:rPr lang="en-US" sz="4000" dirty="0"/>
                <a:t>Knees and toes,</a:t>
              </a:r>
            </a:p>
            <a:p>
              <a:r>
                <a:rPr lang="en-US" sz="4000" dirty="0"/>
                <a:t>Head, shoulders, knees and toes,</a:t>
              </a:r>
            </a:p>
            <a:p>
              <a:r>
                <a:rPr lang="en-US" sz="4000" dirty="0"/>
                <a:t>Knees and toes</a:t>
              </a:r>
            </a:p>
            <a:p>
              <a:r>
                <a:rPr lang="en-US" sz="4000" dirty="0"/>
                <a:t>And eyes and ears</a:t>
              </a:r>
            </a:p>
            <a:p>
              <a:r>
                <a:rPr lang="en-US" sz="4000" dirty="0"/>
                <a:t>and mouth and nose</a:t>
              </a:r>
            </a:p>
            <a:p>
              <a:r>
                <a:rPr lang="en-US" sz="4000" dirty="0"/>
                <a:t>Head, shoulders, knees and toes,</a:t>
              </a:r>
            </a:p>
            <a:p>
              <a:r>
                <a:rPr lang="en-US" sz="4000" dirty="0"/>
                <a:t>Knees and toes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D6368D5-B80D-4720-A1A6-B0617AE50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1548" y="852814"/>
              <a:ext cx="2600326" cy="5280254"/>
            </a:xfrm>
            <a:prstGeom prst="rect">
              <a:avLst/>
            </a:prstGeom>
          </p:spPr>
        </p:pic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898E5270-0E2D-46EC-A67C-F0725AED3926}"/>
                </a:ext>
              </a:extLst>
            </p:cNvPr>
            <p:cNvSpPr/>
            <p:nvPr/>
          </p:nvSpPr>
          <p:spPr>
            <a:xfrm rot="1136896">
              <a:off x="8176117" y="1116310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15019B75-AD9F-440F-8F63-CF1AC8352993}"/>
                </a:ext>
              </a:extLst>
            </p:cNvPr>
            <p:cNvSpPr/>
            <p:nvPr/>
          </p:nvSpPr>
          <p:spPr>
            <a:xfrm>
              <a:off x="8454770" y="2748679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50AC68AE-2068-4CAE-B9BC-2D720F7957E9}"/>
                </a:ext>
              </a:extLst>
            </p:cNvPr>
            <p:cNvSpPr/>
            <p:nvPr/>
          </p:nvSpPr>
          <p:spPr>
            <a:xfrm>
              <a:off x="8795203" y="4886860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45BA21BE-F225-4D65-9B1D-52CFCEF2FB06}"/>
                </a:ext>
              </a:extLst>
            </p:cNvPr>
            <p:cNvSpPr/>
            <p:nvPr/>
          </p:nvSpPr>
          <p:spPr>
            <a:xfrm rot="20035755">
              <a:off x="8940636" y="6052024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ECE151-BD70-4A6A-9BA8-45821D444A9B}"/>
              </a:ext>
            </a:extLst>
          </p:cNvPr>
          <p:cNvSpPr txBox="1"/>
          <p:nvPr/>
        </p:nvSpPr>
        <p:spPr>
          <a:xfrm>
            <a:off x="399537" y="724932"/>
            <a:ext cx="10741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  <a:p>
            <a:r>
              <a:rPr lang="en-US" sz="4000" b="1" dirty="0"/>
              <a:t>If you’re happy and you know it</a:t>
            </a:r>
          </a:p>
          <a:p>
            <a:r>
              <a:rPr lang="en-US" sz="4000" b="1" dirty="0"/>
              <a:t>And you really want to show it</a:t>
            </a:r>
          </a:p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76AE5-D62D-43C0-BCA5-2ACE689AB5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9537" y="3895030"/>
            <a:ext cx="2962969" cy="2962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0A291-E3FD-48AF-8D6D-265ACF52E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76" t="65974" r="30759"/>
          <a:stretch/>
        </p:blipFill>
        <p:spPr>
          <a:xfrm>
            <a:off x="4815523" y="4114720"/>
            <a:ext cx="2560953" cy="180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B95DC1-4B4B-45ED-B7BA-B55446502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89" y="3895030"/>
            <a:ext cx="2560953" cy="2560953"/>
          </a:xfrm>
          <a:prstGeom prst="rect">
            <a:avLst/>
          </a:prstGeom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F78011E3-492C-4D65-95BA-80FA9BF2CAB2}"/>
              </a:ext>
            </a:extLst>
          </p:cNvPr>
          <p:cNvSpPr/>
          <p:nvPr/>
        </p:nvSpPr>
        <p:spPr>
          <a:xfrm>
            <a:off x="5240999" y="5620829"/>
            <a:ext cx="529390" cy="962526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5FB7D4-1401-4455-9CEB-8CCC5FB94D2C}"/>
              </a:ext>
            </a:extLst>
          </p:cNvPr>
          <p:cNvSpPr txBox="1"/>
          <p:nvPr/>
        </p:nvSpPr>
        <p:spPr>
          <a:xfrm>
            <a:off x="399537" y="724932"/>
            <a:ext cx="10741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finger, 1 thumb keep moving</a:t>
            </a:r>
          </a:p>
          <a:p>
            <a:r>
              <a:rPr lang="en-US" sz="4000" dirty="0"/>
              <a:t>1 finger, 1 thumb keep moving</a:t>
            </a:r>
          </a:p>
          <a:p>
            <a:r>
              <a:rPr lang="en-US" sz="4000" dirty="0"/>
              <a:t>1 finger, 1 thumb keep moving</a:t>
            </a:r>
          </a:p>
          <a:p>
            <a:r>
              <a:rPr lang="en-US" sz="4000" dirty="0"/>
              <a:t>We’ll all be merry and bright</a:t>
            </a:r>
          </a:p>
          <a:p>
            <a:endParaRPr lang="en-US" sz="4000" dirty="0"/>
          </a:p>
          <a:p>
            <a:r>
              <a:rPr lang="en-US" sz="4000" dirty="0"/>
              <a:t>1 arm</a:t>
            </a:r>
          </a:p>
          <a:p>
            <a:r>
              <a:rPr lang="en-US" sz="4000" dirty="0"/>
              <a:t>1 leg</a:t>
            </a:r>
          </a:p>
          <a:p>
            <a:r>
              <a:rPr lang="en-US" sz="4000" dirty="0"/>
              <a:t>1 nod of the head</a:t>
            </a:r>
          </a:p>
          <a:p>
            <a:r>
              <a:rPr lang="en-US" sz="4000" dirty="0"/>
              <a:t>Stand up, sit down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846AB-CDF8-43C5-88D4-89CFE1820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19" y="360546"/>
            <a:ext cx="1443790" cy="2069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258E3-7B33-4203-BE55-87DB993A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92" y="349467"/>
            <a:ext cx="1607167" cy="2069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42D13-A695-40A9-9D8A-A4595949FA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92" y="1732050"/>
            <a:ext cx="2085975" cy="2190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59340B-67AE-48E8-AF74-437C1854BB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87498" flipH="1">
            <a:off x="8114241" y="2401465"/>
            <a:ext cx="1351459" cy="2728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3731C-37AB-4A1F-8502-33A9F8BA57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13" y="2867025"/>
            <a:ext cx="2762250" cy="1657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2D09A4-6D76-48D0-BDC8-66CB610455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7873" r="28004" b="16492"/>
          <a:stretch/>
        </p:blipFill>
        <p:spPr>
          <a:xfrm flipH="1">
            <a:off x="4534455" y="3455403"/>
            <a:ext cx="4130190" cy="33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048458-E26C-4EA7-A90B-AA667FB93A23}"/>
              </a:ext>
            </a:extLst>
          </p:cNvPr>
          <p:cNvSpPr txBox="1"/>
          <p:nvPr/>
        </p:nvSpPr>
        <p:spPr>
          <a:xfrm>
            <a:off x="399537" y="724932"/>
            <a:ext cx="10741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Put your right arm in, your right arm out</a:t>
            </a:r>
          </a:p>
          <a:p>
            <a:r>
              <a:rPr lang="en-US" sz="4000" dirty="0"/>
              <a:t>In, out, in, out, shake it all about</a:t>
            </a:r>
          </a:p>
          <a:p>
            <a:r>
              <a:rPr lang="en-US" sz="4000" dirty="0"/>
              <a:t>You do the Hokey-</a:t>
            </a:r>
            <a:r>
              <a:rPr lang="en-US" sz="4000" dirty="0" err="1"/>
              <a:t>Cokey</a:t>
            </a:r>
            <a:r>
              <a:rPr lang="en-US" sz="4000" dirty="0"/>
              <a:t> and you turn around</a:t>
            </a:r>
          </a:p>
          <a:p>
            <a:r>
              <a:rPr lang="en-US" sz="4000" dirty="0"/>
              <a:t>That’s what it’s all about.</a:t>
            </a:r>
          </a:p>
          <a:p>
            <a:r>
              <a:rPr lang="en-US" sz="4000" dirty="0"/>
              <a:t>Woah-oh the Hokey-</a:t>
            </a:r>
            <a:r>
              <a:rPr lang="en-US" sz="4000" dirty="0" err="1"/>
              <a:t>Cokey</a:t>
            </a:r>
            <a:r>
              <a:rPr lang="en-US" sz="4000" dirty="0"/>
              <a:t> x3</a:t>
            </a:r>
          </a:p>
          <a:p>
            <a:r>
              <a:rPr lang="en-US" sz="4000" dirty="0"/>
              <a:t>Knees bend, arms stretch. Rah </a:t>
            </a:r>
            <a:r>
              <a:rPr lang="en-US" sz="4000" dirty="0" err="1"/>
              <a:t>Rah</a:t>
            </a:r>
            <a:r>
              <a:rPr lang="en-US" sz="4000" dirty="0"/>
              <a:t> </a:t>
            </a:r>
            <a:r>
              <a:rPr lang="en-US" sz="4000" dirty="0" err="1"/>
              <a:t>Rah</a:t>
            </a:r>
            <a:r>
              <a:rPr lang="en-US" sz="4000" dirty="0"/>
              <a:t>!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9672543-97CB-498B-8711-B9DFB76582E3}"/>
              </a:ext>
            </a:extLst>
          </p:cNvPr>
          <p:cNvSpPr/>
          <p:nvPr/>
        </p:nvSpPr>
        <p:spPr>
          <a:xfrm>
            <a:off x="742107" y="4510584"/>
            <a:ext cx="2650798" cy="1048005"/>
          </a:xfrm>
          <a:prstGeom prst="rightArrow">
            <a:avLst>
              <a:gd name="adj1" fmla="val 50000"/>
              <a:gd name="adj2" fmla="val 92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259450-6879-4CC8-92C8-FDAED81D05D0}"/>
              </a:ext>
            </a:extLst>
          </p:cNvPr>
          <p:cNvSpPr/>
          <p:nvPr/>
        </p:nvSpPr>
        <p:spPr>
          <a:xfrm flipH="1">
            <a:off x="3950525" y="4494543"/>
            <a:ext cx="2650798" cy="1048005"/>
          </a:xfrm>
          <a:prstGeom prst="rightArrow">
            <a:avLst>
              <a:gd name="adj1" fmla="val 50000"/>
              <a:gd name="adj2" fmla="val 92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208AA2BD-7349-4284-99A2-F0615B4F94F3}"/>
              </a:ext>
            </a:extLst>
          </p:cNvPr>
          <p:cNvSpPr/>
          <p:nvPr/>
        </p:nvSpPr>
        <p:spPr>
          <a:xfrm>
            <a:off x="7632190" y="4510584"/>
            <a:ext cx="3509052" cy="1073124"/>
          </a:xfrm>
          <a:prstGeom prst="leftRightArrow">
            <a:avLst>
              <a:gd name="adj1" fmla="val 50000"/>
              <a:gd name="adj2" fmla="val 76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6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7F019-511D-4125-B4B1-813D2818BFFF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I go climbing, climbing, climbing</a:t>
            </a:r>
          </a:p>
          <a:p>
            <a:r>
              <a:rPr lang="en-US" sz="4000" dirty="0"/>
              <a:t>If I go climbing; God is there</a:t>
            </a:r>
          </a:p>
          <a:p>
            <a:r>
              <a:rPr lang="en-US" sz="4000" dirty="0"/>
              <a:t>If I go climbing on the highest mountain</a:t>
            </a:r>
          </a:p>
          <a:p>
            <a:r>
              <a:rPr lang="en-US" sz="4000" dirty="0"/>
              <a:t>God is there ‘cos he is everywhere.</a:t>
            </a:r>
          </a:p>
          <a:p>
            <a:endParaRPr lang="en-US" sz="4000" dirty="0"/>
          </a:p>
          <a:p>
            <a:r>
              <a:rPr lang="en-US" sz="4000" dirty="0"/>
              <a:t>If I go flying in the biggest </a:t>
            </a:r>
            <a:r>
              <a:rPr lang="en-US" sz="4000" dirty="0" err="1"/>
              <a:t>aeroplane</a:t>
            </a:r>
            <a:endParaRPr lang="en-US" sz="4000" dirty="0"/>
          </a:p>
          <a:p>
            <a:r>
              <a:rPr lang="en-US" sz="4000" dirty="0"/>
              <a:t>If I go driving far away</a:t>
            </a:r>
          </a:p>
          <a:p>
            <a:r>
              <a:rPr lang="en-US" sz="4000" dirty="0"/>
              <a:t>If I go swimming in the deepest ocean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C07E7-F3F5-49F2-8091-18F9B403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1207" y="2316915"/>
            <a:ext cx="3163793" cy="2224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60151-1E56-4782-AA1B-5EFF0D05A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261" y="1"/>
            <a:ext cx="193430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FBE86-3333-4DA8-B54A-2AC266DB31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1" y="3708401"/>
            <a:ext cx="2742520" cy="1399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C0177-5D5B-4144-B87B-7D40CC3CE5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6031" y="4721225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Lame_Beggar_Healed_JPEG_1024.jpg">
            <a:extLst>
              <a:ext uri="{FF2B5EF4-FFF2-40B4-BE49-F238E27FC236}">
                <a16:creationId xmlns:a16="http://schemas.microsoft.com/office/drawing/2014/main" id="{42ED0EA0-CC07-4DAE-8CFC-20A295595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34867" b="589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Lame_Beggar_Healed_JPEG_1024.jpg">
            <a:extLst>
              <a:ext uri="{FF2B5EF4-FFF2-40B4-BE49-F238E27FC236}">
                <a16:creationId xmlns:a16="http://schemas.microsoft.com/office/drawing/2014/main" id="{42ED0EA0-CC07-4DAE-8CFC-20A295595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34867" b="589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6C03A11-BA52-407B-B419-50BE38AAEBC1}"/>
              </a:ext>
            </a:extLst>
          </p:cNvPr>
          <p:cNvSpPr/>
          <p:nvPr/>
        </p:nvSpPr>
        <p:spPr>
          <a:xfrm>
            <a:off x="4882896" y="146304"/>
            <a:ext cx="3694176" cy="2286000"/>
          </a:xfrm>
          <a:prstGeom prst="cloudCallout">
            <a:avLst>
              <a:gd name="adj1" fmla="val 18276"/>
              <a:gd name="adj2" fmla="val 87300"/>
            </a:avLst>
          </a:prstGeom>
          <a:solidFill>
            <a:schemeClr val="bg1"/>
          </a:solidFill>
          <a:ln w="57150">
            <a:solidFill>
              <a:srgbClr val="075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C96763-4B1B-4309-BD69-AE086270BCA5}"/>
              </a:ext>
            </a:extLst>
          </p:cNvPr>
          <p:cNvSpPr/>
          <p:nvPr/>
        </p:nvSpPr>
        <p:spPr>
          <a:xfrm>
            <a:off x="4882896" y="256032"/>
            <a:ext cx="347472" cy="3291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75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B80F10-8C0B-4B91-8784-3FB8F69C1348}"/>
              </a:ext>
            </a:extLst>
          </p:cNvPr>
          <p:cNvSpPr/>
          <p:nvPr/>
        </p:nvSpPr>
        <p:spPr>
          <a:xfrm>
            <a:off x="4504944" y="146304"/>
            <a:ext cx="249936" cy="24993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75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655A80-5C6B-4CB2-AB9F-0D1702E2BE8C}"/>
              </a:ext>
            </a:extLst>
          </p:cNvPr>
          <p:cNvSpPr/>
          <p:nvPr/>
        </p:nvSpPr>
        <p:spPr>
          <a:xfrm>
            <a:off x="4224528" y="109728"/>
            <a:ext cx="152400" cy="14630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75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5D6B6-B620-402B-B467-3616563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14" y="396240"/>
            <a:ext cx="1904940" cy="16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1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01_Lame_Beggar_Healed_JPEG_1024.jpg">
            <a:extLst>
              <a:ext uri="{FF2B5EF4-FFF2-40B4-BE49-F238E27FC236}">
                <a16:creationId xmlns:a16="http://schemas.microsoft.com/office/drawing/2014/main" id="{E4E120E4-4998-4E57-B97F-C03284834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Lame_Beggar_Healed_JPEG_1024.jpg">
            <a:extLst>
              <a:ext uri="{FF2B5EF4-FFF2-40B4-BE49-F238E27FC236}">
                <a16:creationId xmlns:a16="http://schemas.microsoft.com/office/drawing/2014/main" id="{C06BA8F2-8F52-4F08-877F-940AAEFB1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b="128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2035EAD-2407-4462-AC47-17BD5CA1E0D9}"/>
              </a:ext>
            </a:extLst>
          </p:cNvPr>
          <p:cNvSpPr/>
          <p:nvPr/>
        </p:nvSpPr>
        <p:spPr>
          <a:xfrm>
            <a:off x="6186196" y="895739"/>
            <a:ext cx="2528596" cy="1632857"/>
          </a:xfrm>
          <a:prstGeom prst="wedgeEllipseCallout">
            <a:avLst>
              <a:gd name="adj1" fmla="val 59241"/>
              <a:gd name="adj2" fmla="val 73929"/>
            </a:avLst>
          </a:prstGeom>
          <a:solidFill>
            <a:schemeClr val="bg1"/>
          </a:solidFill>
          <a:ln w="57150">
            <a:solidFill>
              <a:srgbClr val="BE6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Lame_Beggar_Healed_JPEG_1024.jpg">
            <a:extLst>
              <a:ext uri="{FF2B5EF4-FFF2-40B4-BE49-F238E27FC236}">
                <a16:creationId xmlns:a16="http://schemas.microsoft.com/office/drawing/2014/main" id="{C06BA8F2-8F52-4F08-877F-940AAEFB1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 b="58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6F77E35-2B79-4214-B67A-5FDF10EDCA95}"/>
              </a:ext>
            </a:extLst>
          </p:cNvPr>
          <p:cNvSpPr/>
          <p:nvPr/>
        </p:nvSpPr>
        <p:spPr>
          <a:xfrm>
            <a:off x="6186196" y="895739"/>
            <a:ext cx="2528596" cy="1632857"/>
          </a:xfrm>
          <a:prstGeom prst="wedgeEllipseCallout">
            <a:avLst>
              <a:gd name="adj1" fmla="val -74707"/>
              <a:gd name="adj2" fmla="val -12928"/>
            </a:avLst>
          </a:prstGeom>
          <a:solidFill>
            <a:schemeClr val="bg1"/>
          </a:solidFill>
          <a:ln w="57150">
            <a:solidFill>
              <a:srgbClr val="06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Lame_Beggar_Healed_JPEG_1024.jpg">
            <a:extLst>
              <a:ext uri="{FF2B5EF4-FFF2-40B4-BE49-F238E27FC236}">
                <a16:creationId xmlns:a16="http://schemas.microsoft.com/office/drawing/2014/main" id="{42ED0EA0-CC07-4DAE-8CFC-20A295595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5"/>
          <a:stretch/>
        </p:blipFill>
        <p:spPr bwMode="auto">
          <a:xfrm>
            <a:off x="-36576" y="0"/>
            <a:ext cx="12228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B82BF7F-AF4A-4D30-ABE9-EFBA720DFBF4}"/>
              </a:ext>
            </a:extLst>
          </p:cNvPr>
          <p:cNvSpPr/>
          <p:nvPr/>
        </p:nvSpPr>
        <p:spPr>
          <a:xfrm>
            <a:off x="522514" y="2341984"/>
            <a:ext cx="2528596" cy="1632857"/>
          </a:xfrm>
          <a:prstGeom prst="wedgeEllipseCallout">
            <a:avLst>
              <a:gd name="adj1" fmla="val 51861"/>
              <a:gd name="adj2" fmla="val -74642"/>
            </a:avLst>
          </a:prstGeom>
          <a:solidFill>
            <a:schemeClr val="bg1"/>
          </a:solidFill>
          <a:ln w="57150">
            <a:solidFill>
              <a:srgbClr val="06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04_Lame_Beggar_Healed_JPEG_1024.jpg">
            <a:extLst>
              <a:ext uri="{FF2B5EF4-FFF2-40B4-BE49-F238E27FC236}">
                <a16:creationId xmlns:a16="http://schemas.microsoft.com/office/drawing/2014/main" id="{E04712D4-6ED7-499D-B50A-CACF06226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"/>
          <a:stretch/>
        </p:blipFill>
        <p:spPr bwMode="auto">
          <a:xfrm>
            <a:off x="-128016" y="0"/>
            <a:ext cx="9656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001C20-C9D6-4158-BAF1-9FC6701B1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56" r="1421"/>
          <a:stretch/>
        </p:blipFill>
        <p:spPr>
          <a:xfrm flipH="1">
            <a:off x="9528048" y="0"/>
            <a:ext cx="266395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6198</TotalTime>
  <Words>259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280</cp:revision>
  <dcterms:created xsi:type="dcterms:W3CDTF">2018-02-18T22:59:32Z</dcterms:created>
  <dcterms:modified xsi:type="dcterms:W3CDTF">2019-05-15T13:38:47Z</dcterms:modified>
</cp:coreProperties>
</file>