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62" r:id="rId2"/>
    <p:sldId id="267" r:id="rId3"/>
    <p:sldId id="393" r:id="rId4"/>
    <p:sldId id="390" r:id="rId5"/>
    <p:sldId id="396" r:id="rId6"/>
    <p:sldId id="394" r:id="rId7"/>
    <p:sldId id="395" r:id="rId8"/>
    <p:sldId id="397" r:id="rId9"/>
    <p:sldId id="398" r:id="rId10"/>
    <p:sldId id="399" r:id="rId11"/>
    <p:sldId id="400" r:id="rId12"/>
    <p:sldId id="401" r:id="rId13"/>
    <p:sldId id="402" r:id="rId14"/>
    <p:sldId id="384" r:id="rId15"/>
    <p:sldId id="403" r:id="rId16"/>
    <p:sldId id="404" r:id="rId17"/>
    <p:sldId id="405" r:id="rId18"/>
    <p:sldId id="406" r:id="rId19"/>
    <p:sldId id="407" r:id="rId20"/>
    <p:sldId id="408" r:id="rId21"/>
    <p:sldId id="409" r:id="rId22"/>
    <p:sldId id="410" r:id="rId23"/>
    <p:sldId id="411" r:id="rId24"/>
    <p:sldId id="311" r:id="rId25"/>
    <p:sldId id="283" r:id="rId26"/>
    <p:sldId id="291" r:id="rId27"/>
    <p:sldId id="412" r:id="rId28"/>
    <p:sldId id="34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5E9"/>
    <a:srgbClr val="CC99FF"/>
    <a:srgbClr val="EE8E03"/>
    <a:srgbClr val="D65722"/>
    <a:srgbClr val="A9A8A6"/>
    <a:srgbClr val="582203"/>
    <a:srgbClr val="FF9900"/>
    <a:srgbClr val="57463F"/>
    <a:srgbClr val="FF6600"/>
    <a:srgbClr val="A9A2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26" d="100"/>
          <a:sy n="26" d="100"/>
        </p:scale>
        <p:origin x="48" y="12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B5856-953C-4600-9B76-AAA774FF3BF9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76182-2988-430C-BF5F-B7D1BFC58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200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4EB01-9E75-492B-9265-3E14607B2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17307F-90F4-4F7C-91A1-14828641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293559-29FE-47CA-BEFE-53EDD16EE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74DB8-C6D7-415E-884E-709528F390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6FBDD-1B49-4FC9-A1F6-3B180A796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17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7F4E7-43A4-4F5A-91B9-BBAD7459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BC5E0-DE3E-4E9A-8CFF-280C910A2E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065C08-807B-47BF-A19F-C27CE44D9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A9E65-0BFD-4397-83F0-893B58E0D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185F-5BB8-4E78-A3CA-AC172B0C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3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8D554A-E7BF-4A12-A973-259D1BF1C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CBD0-438D-4573-AC60-D16C622F41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50B4C-C432-4B7F-A994-64F35809E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B68C9-FA17-46D7-9997-1643ED904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48C9D5-2A79-48B8-81F2-4742AF01C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7363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9DE21-BEEC-48A5-BA1D-B7ED4A802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8554C-5516-4870-A100-4233DDEC44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71F38-7F36-46E0-9936-E60AA6313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BABC4-6140-4D8B-B46D-77AA044DD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85E203-C2AB-40D1-8B3F-E9243972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1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061FD-97D9-4041-A024-A5B0A825A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7F37E-9F6A-441D-B82B-E835E110D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C82A8-B665-4E48-B2D4-4185BB2D5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57B831-5D43-4FFA-A7C8-C16F84E9C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7CCF4-9AE1-419A-AC31-7546F1C0F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787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1EBFA-A402-4433-86E0-4CB7A4EF1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94034-FFEF-489E-8DFD-8F73D2A2BD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1DDCD1-5AE3-49FD-BC58-BC6B7BFC0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C872A2-2F9A-4C33-A748-F82194D4A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FB56FB-7C77-4D3E-9084-3C7317A3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6BEEBA-5B8A-4B58-914C-FD5B34AAA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499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BF129-9FE6-4F0F-B8DF-1F17F89CA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5E4D90-64D8-455B-8A2C-10C3EDDC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14A57-B27B-4B25-9CC3-5E9C3F974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E4BF71-C6D9-4186-A09A-E8AEA9846A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84C9E7-89DF-414B-A660-34E3A5CEFC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4CE943-DFE8-43DF-9D3A-D68FFB2E9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535BC6-01C4-48EA-BAC1-25FCE0E9E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6FFD0-F1AD-4CD5-8366-3925F9CF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8737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9A8DFB-E030-41C2-BC29-5CA440DA0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58CB2C-81EE-4948-B598-7CA62A1FB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34D8CA-112D-455C-AA71-776DA43A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AA8DC-2D15-4D03-BE83-F2F34ED5E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12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C5A96E-B196-4FE5-94A5-7B0E8DBEF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E1C143-5FFD-4426-B498-F4A51404E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C2CB5-89C5-4BA4-B4F3-6DD07EDAA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78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E6C43-DA0F-48CD-B848-6F45BA635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DDC69-4655-43FE-B4A1-29D148B7A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1980E-ACC3-4F30-B7A7-7F257CA32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7A806-6FDE-4921-A682-788BF958B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5F99-BC46-4DD6-A9DC-B0DE2AAD2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34381F-9F9C-4250-AC5F-94655089B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920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7DAB-52B0-442D-8650-8D5A04DA6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D704A5-EBF1-4A0F-B788-6EBC217BB3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146C6-F46E-4198-BB7A-ED57663A5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4952C-0780-444B-BF50-CF78397C98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ED4B-5248-4636-9751-E18410885E25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EAAB-0DAE-4140-AAB6-B0E8F9330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E986E-63AC-417C-B7A2-6BD9DB180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848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36029A-0CAA-4FB7-B428-A8D0888F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48AA54-CFB7-4DF2-91B1-8C438D6518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FA58-CBE8-4959-9D53-898C76AD6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7ED4B-5248-4636-9751-E18410885E25}" type="datetimeFigureOut">
              <a:rPr lang="en-GB" smtClean="0"/>
              <a:t>07/05/2019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93DFC-FACE-493B-9F9B-897E84A76A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8B6FC-D711-46FA-A7FD-5B67599E3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5C2C-C0C5-4B53-9B40-C4B5974217A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089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12" Type="http://schemas.openxmlformats.org/officeDocument/2006/relationships/image" Target="../media/image32.sv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31.png"/><Relationship Id="rId5" Type="http://schemas.openxmlformats.org/officeDocument/2006/relationships/image" Target="../media/image11.png"/><Relationship Id="rId10" Type="http://schemas.openxmlformats.org/officeDocument/2006/relationships/image" Target="../media/image30.svg"/><Relationship Id="rId4" Type="http://schemas.openxmlformats.org/officeDocument/2006/relationships/image" Target="../media/image10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1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g"/><Relationship Id="rId3" Type="http://schemas.openxmlformats.org/officeDocument/2006/relationships/image" Target="../media/image34.png"/><Relationship Id="rId7" Type="http://schemas.openxmlformats.org/officeDocument/2006/relationships/image" Target="../media/image12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3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9.png"/><Relationship Id="rId7" Type="http://schemas.openxmlformats.org/officeDocument/2006/relationships/image" Target="../media/image38.sv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18" Type="http://schemas.openxmlformats.org/officeDocument/2006/relationships/image" Target="../media/image52.png"/><Relationship Id="rId3" Type="http://schemas.openxmlformats.org/officeDocument/2006/relationships/image" Target="../media/image9.pn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17" Type="http://schemas.openxmlformats.org/officeDocument/2006/relationships/image" Target="../media/image51.svg"/><Relationship Id="rId2" Type="http://schemas.openxmlformats.org/officeDocument/2006/relationships/image" Target="../media/image33.jp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8.png"/><Relationship Id="rId15" Type="http://schemas.openxmlformats.org/officeDocument/2006/relationships/image" Target="../media/image49.svg"/><Relationship Id="rId10" Type="http://schemas.openxmlformats.org/officeDocument/2006/relationships/image" Target="../media/image44.png"/><Relationship Id="rId19" Type="http://schemas.openxmlformats.org/officeDocument/2006/relationships/image" Target="../media/image53.svg"/><Relationship Id="rId4" Type="http://schemas.openxmlformats.org/officeDocument/2006/relationships/image" Target="../media/image34.png"/><Relationship Id="rId9" Type="http://schemas.openxmlformats.org/officeDocument/2006/relationships/image" Target="../media/image43.svg"/><Relationship Id="rId1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55.sv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sv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6.sv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svg"/><Relationship Id="rId5" Type="http://schemas.openxmlformats.org/officeDocument/2006/relationships/image" Target="../media/image56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9.png"/><Relationship Id="rId7" Type="http://schemas.openxmlformats.org/officeDocument/2006/relationships/image" Target="../media/image6.sv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10" Type="http://schemas.openxmlformats.org/officeDocument/2006/relationships/image" Target="../media/image57.svg"/><Relationship Id="rId4" Type="http://schemas.openxmlformats.org/officeDocument/2006/relationships/image" Target="../media/image34.png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6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18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24.sv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5.png"/><Relationship Id="rId5" Type="http://schemas.openxmlformats.org/officeDocument/2006/relationships/image" Target="../media/image11.png"/><Relationship Id="rId10" Type="http://schemas.openxmlformats.org/officeDocument/2006/relationships/image" Target="../media/image24.svg"/><Relationship Id="rId4" Type="http://schemas.openxmlformats.org/officeDocument/2006/relationships/image" Target="../media/image10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CD68D6A-4566-42DF-A8C7-356444EB8372}"/>
              </a:ext>
            </a:extLst>
          </p:cNvPr>
          <p:cNvGrpSpPr/>
          <p:nvPr/>
        </p:nvGrpSpPr>
        <p:grpSpPr>
          <a:xfrm>
            <a:off x="1524000" y="-1031"/>
            <a:ext cx="9144000" cy="5859390"/>
            <a:chOff x="216953" y="256032"/>
            <a:chExt cx="9132616" cy="617078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E37D155-F27F-4013-B4D8-A3369B4957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6953" y="256032"/>
              <a:ext cx="9132616" cy="617078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0084A1E-00D6-4C2B-A51A-7DFD1E2C0314}"/>
                </a:ext>
              </a:extLst>
            </p:cNvPr>
            <p:cNvSpPr/>
            <p:nvPr/>
          </p:nvSpPr>
          <p:spPr>
            <a:xfrm>
              <a:off x="1887757" y="256032"/>
              <a:ext cx="5368497" cy="269030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WELCOME</a:t>
              </a:r>
            </a:p>
            <a:p>
              <a:pPr algn="ctr"/>
              <a:r>
                <a:rPr lang="en-US" sz="4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to the</a:t>
              </a:r>
              <a:endParaRPr lang="en-US" sz="6000" b="1" dirty="0">
                <a:ln w="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ndy" panose="02020500000000000000" pitchFamily="18" charset="2"/>
              </a:endParaRPr>
            </a:p>
            <a:p>
              <a:pPr algn="ctr"/>
              <a:r>
                <a:rPr lang="en-US" sz="6000" b="1" dirty="0">
                  <a:ln w="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Andy" panose="02020500000000000000" pitchFamily="18" charset="2"/>
                </a:rPr>
                <a:t>Preschool Playgroup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73401DA-34BF-46DA-A4D4-AF574451B807}"/>
              </a:ext>
            </a:extLst>
          </p:cNvPr>
          <p:cNvGrpSpPr/>
          <p:nvPr/>
        </p:nvGrpSpPr>
        <p:grpSpPr>
          <a:xfrm>
            <a:off x="1847562" y="6054199"/>
            <a:ext cx="8721966" cy="656208"/>
            <a:chOff x="323562" y="6054199"/>
            <a:chExt cx="8721966" cy="65620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CCABDD-C43C-4E5E-B932-CBAC34AFB6EA}"/>
                </a:ext>
              </a:extLst>
            </p:cNvPr>
            <p:cNvSpPr txBox="1"/>
            <p:nvPr/>
          </p:nvSpPr>
          <p:spPr>
            <a:xfrm>
              <a:off x="880284" y="6230319"/>
              <a:ext cx="26936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Run by Holy Trinity Church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D048551-4D7B-464B-8352-0AEA14451275}"/>
                </a:ext>
              </a:extLst>
            </p:cNvPr>
            <p:cNvSpPr txBox="1"/>
            <p:nvPr/>
          </p:nvSpPr>
          <p:spPr>
            <a:xfrm>
              <a:off x="4056206" y="6230319"/>
              <a:ext cx="206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Find us on Facebook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A2AA78C-E9FC-488D-9B88-BD2237EFBE48}"/>
                </a:ext>
              </a:extLst>
            </p:cNvPr>
            <p:cNvSpPr txBox="1"/>
            <p:nvPr/>
          </p:nvSpPr>
          <p:spPr>
            <a:xfrm>
              <a:off x="6686768" y="6230319"/>
              <a:ext cx="23587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latin typeface="HW Andy" panose="03080602030302030203" pitchFamily="66" charset="0"/>
                </a:rPr>
                <a:t>playgroup@htcchicago.org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F42AED0-686C-4C90-A4F7-593417BD1E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45048" y="6119563"/>
              <a:ext cx="628436" cy="590844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4D3FA4-500C-4C48-A066-A688E2991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62" y="6054199"/>
              <a:ext cx="610488" cy="6104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8F8FD3E8-E68D-4333-81B3-9BC93B1F1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8356" y="6188115"/>
              <a:ext cx="650449" cy="4730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06150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rty old room&#10;&#10;Description automatically generated">
            <a:extLst>
              <a:ext uri="{FF2B5EF4-FFF2-40B4-BE49-F238E27FC236}">
                <a16:creationId xmlns:a16="http://schemas.microsoft.com/office/drawing/2014/main" id="{B3BD450B-50D6-4D11-BB1F-1D27BC990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62" y="0"/>
            <a:ext cx="12192000" cy="6857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7B3D33-B001-4AF4-B273-46D7C2391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17723" y="2071825"/>
            <a:ext cx="2631262" cy="3368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F09F57-7EC1-431B-8084-B4C5EEAB5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33354" y="3755442"/>
            <a:ext cx="4086863" cy="3101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9BCFC-663A-4E2B-90CE-768560840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955" y="1998995"/>
            <a:ext cx="3398633" cy="323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99581-A8AE-4CE7-A2D3-2B87A2532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4912" y="3235675"/>
            <a:ext cx="2792811" cy="3373136"/>
          </a:xfrm>
          <a:prstGeom prst="rect">
            <a:avLst/>
          </a:prstGeom>
        </p:spPr>
      </p:pic>
      <p:pic>
        <p:nvPicPr>
          <p:cNvPr id="5" name="Graphic 4" descr="Bonfire">
            <a:extLst>
              <a:ext uri="{FF2B5EF4-FFF2-40B4-BE49-F238E27FC236}">
                <a16:creationId xmlns:a16="http://schemas.microsoft.com/office/drawing/2014/main" id="{2705A165-D614-4C1A-A571-9AF37C92720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7348" t="-861" r="26371" b="42004"/>
          <a:stretch/>
        </p:blipFill>
        <p:spPr>
          <a:xfrm flipH="1">
            <a:off x="3116584" y="1153312"/>
            <a:ext cx="665018" cy="845683"/>
          </a:xfrm>
          <a:prstGeom prst="rect">
            <a:avLst/>
          </a:prstGeom>
        </p:spPr>
      </p:pic>
      <p:pic>
        <p:nvPicPr>
          <p:cNvPr id="15" name="Graphic 14" descr="Bonfire">
            <a:extLst>
              <a:ext uri="{FF2B5EF4-FFF2-40B4-BE49-F238E27FC236}">
                <a16:creationId xmlns:a16="http://schemas.microsoft.com/office/drawing/2014/main" id="{B6226258-0BDB-4544-8104-6D06E36404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7348" t="-861" r="26371" b="42004"/>
          <a:stretch/>
        </p:blipFill>
        <p:spPr>
          <a:xfrm>
            <a:off x="3965787" y="1442148"/>
            <a:ext cx="665018" cy="845683"/>
          </a:xfrm>
          <a:prstGeom prst="rect">
            <a:avLst/>
          </a:prstGeom>
        </p:spPr>
      </p:pic>
      <p:pic>
        <p:nvPicPr>
          <p:cNvPr id="17" name="Graphic 16" descr="Bonfire">
            <a:extLst>
              <a:ext uri="{FF2B5EF4-FFF2-40B4-BE49-F238E27FC236}">
                <a16:creationId xmlns:a16="http://schemas.microsoft.com/office/drawing/2014/main" id="{0E9DD374-59FD-40F2-830D-839EB907E4B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7348" t="-861" r="26371" b="42004"/>
          <a:stretch/>
        </p:blipFill>
        <p:spPr>
          <a:xfrm>
            <a:off x="6026263" y="2471912"/>
            <a:ext cx="488950" cy="845683"/>
          </a:xfrm>
          <a:prstGeom prst="rect">
            <a:avLst/>
          </a:prstGeom>
        </p:spPr>
      </p:pic>
      <p:pic>
        <p:nvPicPr>
          <p:cNvPr id="18" name="Graphic 17" descr="Bonfire">
            <a:extLst>
              <a:ext uri="{FF2B5EF4-FFF2-40B4-BE49-F238E27FC236}">
                <a16:creationId xmlns:a16="http://schemas.microsoft.com/office/drawing/2014/main" id="{5A991EDB-6249-4214-B6C7-9FE5B3DA72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7348" t="-861" r="26371" b="42004"/>
          <a:stretch/>
        </p:blipFill>
        <p:spPr>
          <a:xfrm>
            <a:off x="8560027" y="1538073"/>
            <a:ext cx="665018" cy="845683"/>
          </a:xfrm>
          <a:prstGeom prst="rect">
            <a:avLst/>
          </a:prstGeom>
        </p:spPr>
      </p:pic>
      <p:pic>
        <p:nvPicPr>
          <p:cNvPr id="19" name="Graphic 18" descr="Bonfire">
            <a:extLst>
              <a:ext uri="{FF2B5EF4-FFF2-40B4-BE49-F238E27FC236}">
                <a16:creationId xmlns:a16="http://schemas.microsoft.com/office/drawing/2014/main" id="{6E86756E-0354-4026-A6B6-10E2BFEC61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27348" t="-861" r="26371" b="42004"/>
          <a:stretch/>
        </p:blipFill>
        <p:spPr>
          <a:xfrm>
            <a:off x="10402092" y="2896072"/>
            <a:ext cx="665018" cy="845683"/>
          </a:xfrm>
          <a:prstGeom prst="rect">
            <a:avLst/>
          </a:prstGeom>
        </p:spPr>
      </p:pic>
      <p:pic>
        <p:nvPicPr>
          <p:cNvPr id="20" name="Graphic 19" descr="Bonfire">
            <a:extLst>
              <a:ext uri="{FF2B5EF4-FFF2-40B4-BE49-F238E27FC236}">
                <a16:creationId xmlns:a16="http://schemas.microsoft.com/office/drawing/2014/main" id="{1BAEB976-28D9-4CCA-8D4E-A0AB53D74C3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7348" t="-861" r="26371" b="42004"/>
          <a:stretch/>
        </p:blipFill>
        <p:spPr>
          <a:xfrm rot="20561831" flipH="1">
            <a:off x="5067850" y="2473230"/>
            <a:ext cx="334242" cy="845683"/>
          </a:xfrm>
          <a:prstGeom prst="rect">
            <a:avLst/>
          </a:prstGeom>
        </p:spPr>
      </p:pic>
      <p:pic>
        <p:nvPicPr>
          <p:cNvPr id="22" name="Graphic 21" descr="Bonfire">
            <a:extLst>
              <a:ext uri="{FF2B5EF4-FFF2-40B4-BE49-F238E27FC236}">
                <a16:creationId xmlns:a16="http://schemas.microsoft.com/office/drawing/2014/main" id="{775F149F-C936-4D7B-9BB6-5CCCD928A78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7348" t="-861" r="26371" b="42004"/>
          <a:stretch/>
        </p:blipFill>
        <p:spPr>
          <a:xfrm>
            <a:off x="9366878" y="3006158"/>
            <a:ext cx="508642" cy="845683"/>
          </a:xfrm>
          <a:prstGeom prst="rect">
            <a:avLst/>
          </a:prstGeom>
        </p:spPr>
      </p:pic>
      <p:pic>
        <p:nvPicPr>
          <p:cNvPr id="23" name="Graphic 22" descr="Bonfire">
            <a:extLst>
              <a:ext uri="{FF2B5EF4-FFF2-40B4-BE49-F238E27FC236}">
                <a16:creationId xmlns:a16="http://schemas.microsoft.com/office/drawing/2014/main" id="{518877D7-F924-4532-A853-7F66A71C310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7348" t="-861" r="26371" b="42004"/>
          <a:stretch/>
        </p:blipFill>
        <p:spPr>
          <a:xfrm flipH="1">
            <a:off x="7226954" y="1281482"/>
            <a:ext cx="483869" cy="845683"/>
          </a:xfrm>
          <a:prstGeom prst="rect">
            <a:avLst/>
          </a:prstGeom>
        </p:spPr>
      </p:pic>
      <p:pic>
        <p:nvPicPr>
          <p:cNvPr id="24" name="Graphic 23" descr="Bonfire">
            <a:extLst>
              <a:ext uri="{FF2B5EF4-FFF2-40B4-BE49-F238E27FC236}">
                <a16:creationId xmlns:a16="http://schemas.microsoft.com/office/drawing/2014/main" id="{6941F843-F14E-4E4C-AE01-AF455784A8F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27348" t="-861" r="26371" b="42004"/>
          <a:stretch/>
        </p:blipFill>
        <p:spPr>
          <a:xfrm rot="246763">
            <a:off x="11328979" y="2965411"/>
            <a:ext cx="665018" cy="845683"/>
          </a:xfrm>
          <a:prstGeom prst="rect">
            <a:avLst/>
          </a:prstGeom>
        </p:spPr>
      </p:pic>
      <p:pic>
        <p:nvPicPr>
          <p:cNvPr id="25" name="Graphic 24" descr="Bonfire">
            <a:extLst>
              <a:ext uri="{FF2B5EF4-FFF2-40B4-BE49-F238E27FC236}">
                <a16:creationId xmlns:a16="http://schemas.microsoft.com/office/drawing/2014/main" id="{C430CADF-5C6D-4441-8DB0-92C12882CD6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7348" t="-861" r="26371" b="42004"/>
          <a:stretch/>
        </p:blipFill>
        <p:spPr>
          <a:xfrm flipH="1">
            <a:off x="4031647" y="2987104"/>
            <a:ext cx="665018" cy="533196"/>
          </a:xfrm>
          <a:prstGeom prst="rect">
            <a:avLst/>
          </a:prstGeom>
        </p:spPr>
      </p:pic>
      <p:pic>
        <p:nvPicPr>
          <p:cNvPr id="26" name="Graphic 25" descr="Bonfire">
            <a:extLst>
              <a:ext uri="{FF2B5EF4-FFF2-40B4-BE49-F238E27FC236}">
                <a16:creationId xmlns:a16="http://schemas.microsoft.com/office/drawing/2014/main" id="{52B6BCF3-BEC9-4ADB-8CB8-1E7B62A1643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7348" t="-861" r="26371" b="42004"/>
          <a:stretch/>
        </p:blipFill>
        <p:spPr>
          <a:xfrm rot="785312" flipH="1">
            <a:off x="8228830" y="3325757"/>
            <a:ext cx="665018" cy="845683"/>
          </a:xfrm>
          <a:prstGeom prst="rect">
            <a:avLst/>
          </a:prstGeom>
        </p:spPr>
      </p:pic>
      <p:pic>
        <p:nvPicPr>
          <p:cNvPr id="27" name="Graphic 26" descr="Bonfire">
            <a:extLst>
              <a:ext uri="{FF2B5EF4-FFF2-40B4-BE49-F238E27FC236}">
                <a16:creationId xmlns:a16="http://schemas.microsoft.com/office/drawing/2014/main" id="{9280304D-2267-4BC4-A88E-FE17FA40A36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27348" t="-861" r="26371" b="42004"/>
          <a:stretch/>
        </p:blipFill>
        <p:spPr>
          <a:xfrm flipH="1">
            <a:off x="5328804" y="1648983"/>
            <a:ext cx="665018" cy="84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52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large stone statue in front of a brick building&#10;&#10;Description automatically generated">
            <a:extLst>
              <a:ext uri="{FF2B5EF4-FFF2-40B4-BE49-F238E27FC236}">
                <a16:creationId xmlns:a16="http://schemas.microsoft.com/office/drawing/2014/main" id="{8EEAB118-49FA-4E18-922A-A41958603B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/>
          <a:stretch/>
        </p:blipFill>
        <p:spPr>
          <a:xfrm>
            <a:off x="-1" y="0"/>
            <a:ext cx="12192001" cy="686470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4A3E17-E320-41FB-80A2-CC35C29B6C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47654" y="2245640"/>
            <a:ext cx="2631262" cy="33684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7AB91C-FDC0-4E76-ABC2-A72ADBF8A1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33354" y="3755442"/>
            <a:ext cx="4086863" cy="31019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FA9073-1719-4FBE-96DA-1502EB3402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742" y="2464508"/>
            <a:ext cx="3398633" cy="32391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519A01-410F-4486-9417-03657F4D02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369" y="3429000"/>
            <a:ext cx="2792811" cy="3373136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E32D3680-5CC3-4387-BAB3-EE2B0DD8B749}"/>
              </a:ext>
            </a:extLst>
          </p:cNvPr>
          <p:cNvSpPr/>
          <p:nvPr/>
        </p:nvSpPr>
        <p:spPr>
          <a:xfrm>
            <a:off x="2909455" y="864524"/>
            <a:ext cx="1163781" cy="1113905"/>
          </a:xfrm>
          <a:prstGeom prst="wedgeEllipseCallout">
            <a:avLst>
              <a:gd name="adj1" fmla="val -73690"/>
              <a:gd name="adj2" fmla="val 89366"/>
            </a:avLst>
          </a:prstGeom>
          <a:solidFill>
            <a:schemeClr val="bg1"/>
          </a:solidFill>
          <a:ln w="57150">
            <a:solidFill>
              <a:srgbClr val="D65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8403301D-992B-4A57-A209-AEBEB17EE1E1}"/>
              </a:ext>
            </a:extLst>
          </p:cNvPr>
          <p:cNvSpPr/>
          <p:nvPr/>
        </p:nvSpPr>
        <p:spPr>
          <a:xfrm>
            <a:off x="4656321" y="1710982"/>
            <a:ext cx="1163781" cy="1113905"/>
          </a:xfrm>
          <a:prstGeom prst="wedgeEllipseCallout">
            <a:avLst>
              <a:gd name="adj1" fmla="val 36310"/>
              <a:gd name="adj2" fmla="val 87874"/>
            </a:avLst>
          </a:prstGeom>
          <a:solidFill>
            <a:schemeClr val="bg1"/>
          </a:solidFill>
          <a:ln w="57150">
            <a:solidFill>
              <a:srgbClr val="582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5D7A74B9-A5CA-4ACD-9257-23B93D354F92}"/>
              </a:ext>
            </a:extLst>
          </p:cNvPr>
          <p:cNvSpPr/>
          <p:nvPr/>
        </p:nvSpPr>
        <p:spPr>
          <a:xfrm>
            <a:off x="2992582" y="4613314"/>
            <a:ext cx="1163781" cy="1113905"/>
          </a:xfrm>
          <a:prstGeom prst="wedgeEllipseCallout">
            <a:avLst>
              <a:gd name="adj1" fmla="val 97739"/>
              <a:gd name="adj2" fmla="val -61380"/>
            </a:avLst>
          </a:prstGeom>
          <a:solidFill>
            <a:schemeClr val="bg1"/>
          </a:solidFill>
          <a:ln w="57150">
            <a:solidFill>
              <a:srgbClr val="A9A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7A4910AC-BCF3-4A53-8A49-C0790704AE07}"/>
              </a:ext>
            </a:extLst>
          </p:cNvPr>
          <p:cNvSpPr/>
          <p:nvPr/>
        </p:nvSpPr>
        <p:spPr>
          <a:xfrm>
            <a:off x="8000103" y="864524"/>
            <a:ext cx="1163781" cy="1113905"/>
          </a:xfrm>
          <a:prstGeom prst="wedgeEllipseCallout">
            <a:avLst>
              <a:gd name="adj1" fmla="val -73690"/>
              <a:gd name="adj2" fmla="val 89366"/>
            </a:avLst>
          </a:prstGeom>
          <a:solidFill>
            <a:schemeClr val="bg1"/>
          </a:solidFill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Speech Bubble: Oval 23">
            <a:extLst>
              <a:ext uri="{FF2B5EF4-FFF2-40B4-BE49-F238E27FC236}">
                <a16:creationId xmlns:a16="http://schemas.microsoft.com/office/drawing/2014/main" id="{C3D154F9-720C-4FE8-86CA-5D5C87948B49}"/>
              </a:ext>
            </a:extLst>
          </p:cNvPr>
          <p:cNvSpPr/>
          <p:nvPr/>
        </p:nvSpPr>
        <p:spPr>
          <a:xfrm>
            <a:off x="10050926" y="2006530"/>
            <a:ext cx="1163781" cy="1113905"/>
          </a:xfrm>
          <a:prstGeom prst="wedgeEllipseCallout">
            <a:avLst>
              <a:gd name="adj1" fmla="val -73690"/>
              <a:gd name="adj2" fmla="val 89366"/>
            </a:avLst>
          </a:prstGeom>
          <a:solidFill>
            <a:schemeClr val="bg1"/>
          </a:solidFill>
          <a:ln w="57150">
            <a:solidFill>
              <a:srgbClr val="574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048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large stone statue in front of a brick building&#10;&#10;Description automatically generated">
            <a:extLst>
              <a:ext uri="{FF2B5EF4-FFF2-40B4-BE49-F238E27FC236}">
                <a16:creationId xmlns:a16="http://schemas.microsoft.com/office/drawing/2014/main" id="{8EEAB118-49FA-4E18-922A-A41958603B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/>
          <a:stretch/>
        </p:blipFill>
        <p:spPr>
          <a:xfrm>
            <a:off x="-1" y="0"/>
            <a:ext cx="12192001" cy="6864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DB4671-CC4A-4BA6-8486-4BE364267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46"/>
          <a:stretch/>
        </p:blipFill>
        <p:spPr>
          <a:xfrm>
            <a:off x="1566119" y="1802253"/>
            <a:ext cx="9059762" cy="50624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4A3E17-E320-41FB-80A2-CC35C29B6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35447" y="3760108"/>
            <a:ext cx="2631262" cy="33684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7AB91C-FDC0-4E76-ABC2-A72ADBF8A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148385" y="4026638"/>
            <a:ext cx="4086863" cy="31019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FA9073-1719-4FBE-96DA-1502EB340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89447"/>
            <a:ext cx="3398633" cy="32391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519A01-410F-4486-9417-03657F4D02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2636" y="3763261"/>
            <a:ext cx="2792811" cy="33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115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large stone statue in front of a brick building&#10;&#10;Description automatically generated">
            <a:extLst>
              <a:ext uri="{FF2B5EF4-FFF2-40B4-BE49-F238E27FC236}">
                <a16:creationId xmlns:a16="http://schemas.microsoft.com/office/drawing/2014/main" id="{8EEAB118-49FA-4E18-922A-A41958603B8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/>
          <a:stretch/>
        </p:blipFill>
        <p:spPr>
          <a:xfrm>
            <a:off x="-1" y="0"/>
            <a:ext cx="12192001" cy="686470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DB4671-CC4A-4BA6-8486-4BE3642670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9146"/>
          <a:stretch/>
        </p:blipFill>
        <p:spPr>
          <a:xfrm>
            <a:off x="1566119" y="1802253"/>
            <a:ext cx="9059762" cy="50624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4A3E17-E320-41FB-80A2-CC35C29B6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35447" y="3760108"/>
            <a:ext cx="2631262" cy="336847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E7AB91C-FDC0-4E76-ABC2-A72ADBF8A1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148385" y="4026638"/>
            <a:ext cx="4086863" cy="31019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EFA9073-1719-4FBE-96DA-1502EB3402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89447"/>
            <a:ext cx="3398633" cy="323913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D519A01-410F-4486-9417-03657F4D02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2636" y="3763261"/>
            <a:ext cx="2792811" cy="3373136"/>
          </a:xfrm>
          <a:prstGeom prst="rect">
            <a:avLst/>
          </a:prstGeom>
        </p:spPr>
      </p:pic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165D568-36A9-4495-A3A0-E68E7E7874A3}"/>
              </a:ext>
            </a:extLst>
          </p:cNvPr>
          <p:cNvSpPr/>
          <p:nvPr/>
        </p:nvSpPr>
        <p:spPr>
          <a:xfrm>
            <a:off x="894001" y="2152312"/>
            <a:ext cx="1163781" cy="1113905"/>
          </a:xfrm>
          <a:prstGeom prst="wedgeEllipseCallout">
            <a:avLst>
              <a:gd name="adj1" fmla="val -73690"/>
              <a:gd name="adj2" fmla="val 89366"/>
            </a:avLst>
          </a:prstGeom>
          <a:solidFill>
            <a:schemeClr val="bg1"/>
          </a:solidFill>
          <a:ln w="57150">
            <a:solidFill>
              <a:srgbClr val="D657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9A58163-5E0D-4061-B3AF-AD6F29823C4D}"/>
              </a:ext>
            </a:extLst>
          </p:cNvPr>
          <p:cNvSpPr/>
          <p:nvPr/>
        </p:nvSpPr>
        <p:spPr>
          <a:xfrm>
            <a:off x="4300356" y="1748229"/>
            <a:ext cx="2058563" cy="1113905"/>
          </a:xfrm>
          <a:prstGeom prst="wedgeEllipseCallout">
            <a:avLst>
              <a:gd name="adj1" fmla="val -20833"/>
              <a:gd name="adj2" fmla="val 114740"/>
            </a:avLst>
          </a:prstGeom>
          <a:solidFill>
            <a:schemeClr val="bg1"/>
          </a:solidFill>
          <a:ln w="57150">
            <a:solidFill>
              <a:srgbClr val="5822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5D54DAED-85C9-4168-9C13-6499E333E4A5}"/>
              </a:ext>
            </a:extLst>
          </p:cNvPr>
          <p:cNvSpPr/>
          <p:nvPr/>
        </p:nvSpPr>
        <p:spPr>
          <a:xfrm>
            <a:off x="3090202" y="2046768"/>
            <a:ext cx="1163781" cy="1113905"/>
          </a:xfrm>
          <a:prstGeom prst="wedgeEllipseCallout">
            <a:avLst>
              <a:gd name="adj1" fmla="val -26547"/>
              <a:gd name="adj2" fmla="val 104292"/>
            </a:avLst>
          </a:prstGeom>
          <a:solidFill>
            <a:schemeClr val="bg1"/>
          </a:solidFill>
          <a:ln w="57150">
            <a:solidFill>
              <a:srgbClr val="A9A8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66E727F3-08A9-49E6-A1BC-9B9C410A50B0}"/>
              </a:ext>
            </a:extLst>
          </p:cNvPr>
          <p:cNvSpPr/>
          <p:nvPr/>
        </p:nvSpPr>
        <p:spPr>
          <a:xfrm>
            <a:off x="6927770" y="1998742"/>
            <a:ext cx="1474619" cy="1113905"/>
          </a:xfrm>
          <a:prstGeom prst="wedgeEllipseCallout">
            <a:avLst>
              <a:gd name="adj1" fmla="val -73690"/>
              <a:gd name="adj2" fmla="val 89366"/>
            </a:avLst>
          </a:prstGeom>
          <a:solidFill>
            <a:schemeClr val="bg1"/>
          </a:solidFill>
          <a:ln w="5715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B7067230-C2F4-4362-BF0B-B7D33327FD78}"/>
              </a:ext>
            </a:extLst>
          </p:cNvPr>
          <p:cNvSpPr/>
          <p:nvPr/>
        </p:nvSpPr>
        <p:spPr>
          <a:xfrm>
            <a:off x="9678785" y="2328769"/>
            <a:ext cx="1515947" cy="1113905"/>
          </a:xfrm>
          <a:prstGeom prst="wedgeEllipseCallout">
            <a:avLst>
              <a:gd name="adj1" fmla="val -73690"/>
              <a:gd name="adj2" fmla="val 89366"/>
            </a:avLst>
          </a:prstGeom>
          <a:solidFill>
            <a:schemeClr val="bg1"/>
          </a:solidFill>
          <a:ln w="57150">
            <a:solidFill>
              <a:srgbClr val="574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0B30A0D-2440-4A5A-995E-DECF9C0CCB3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3" t="13617" r="58959" b="73289"/>
          <a:stretch/>
        </p:blipFill>
        <p:spPr>
          <a:xfrm>
            <a:off x="618316" y="2394765"/>
            <a:ext cx="1474618" cy="628997"/>
          </a:xfrm>
          <a:prstGeom prst="rect">
            <a:avLst/>
          </a:prstGeo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4BF66B-B651-4C16-8A32-9E332411150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3" t="32570" r="58959" b="56041"/>
          <a:stretch/>
        </p:blipFill>
        <p:spPr>
          <a:xfrm>
            <a:off x="3029143" y="2305181"/>
            <a:ext cx="1455516" cy="539998"/>
          </a:xfrm>
          <a:prstGeom prst="rect">
            <a:avLst/>
          </a:prstGeom>
        </p:spPr>
      </p:pic>
      <p:pic>
        <p:nvPicPr>
          <p:cNvPr id="21" name="Picture 20" descr="A screenshot of a cell phone&#10;&#10;Description automatically generated">
            <a:extLst>
              <a:ext uri="{FF2B5EF4-FFF2-40B4-BE49-F238E27FC236}">
                <a16:creationId xmlns:a16="http://schemas.microsoft.com/office/drawing/2014/main" id="{E416D6E1-4FFC-4C57-A94E-549B36D7685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3" t="68223" r="58959" b="17605"/>
          <a:stretch/>
        </p:blipFill>
        <p:spPr>
          <a:xfrm>
            <a:off x="6709663" y="2152312"/>
            <a:ext cx="1692726" cy="781436"/>
          </a:xfrm>
          <a:prstGeom prst="rect">
            <a:avLst/>
          </a:prstGeom>
        </p:spPr>
      </p:pic>
      <p:pic>
        <p:nvPicPr>
          <p:cNvPr id="22" name="Picture 21" descr="A screenshot of a cell phone&#10;&#10;Description automatically generated">
            <a:extLst>
              <a:ext uri="{FF2B5EF4-FFF2-40B4-BE49-F238E27FC236}">
                <a16:creationId xmlns:a16="http://schemas.microsoft.com/office/drawing/2014/main" id="{9D21252F-C881-4A56-AA15-A320F84AD7F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83" t="82228" r="58959"/>
          <a:stretch/>
        </p:blipFill>
        <p:spPr>
          <a:xfrm>
            <a:off x="9579922" y="2394765"/>
            <a:ext cx="1505248" cy="871452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D9783E1-E052-4B89-9307-D3E3F98CB9D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658" y="1927370"/>
            <a:ext cx="1787605" cy="802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0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arge stone statue in front of a brick building&#10;&#10;Description automatically generated">
            <a:extLst>
              <a:ext uri="{FF2B5EF4-FFF2-40B4-BE49-F238E27FC236}">
                <a16:creationId xmlns:a16="http://schemas.microsoft.com/office/drawing/2014/main" id="{9AB5286A-C8F3-4F15-9B77-2ACA4ECB8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/>
          <a:stretch/>
        </p:blipFill>
        <p:spPr>
          <a:xfrm>
            <a:off x="-1" y="0"/>
            <a:ext cx="12192001" cy="68647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DF5C08-6081-42B9-8F1E-5F194612B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62"/>
          <a:stretch/>
        </p:blipFill>
        <p:spPr>
          <a:xfrm>
            <a:off x="2078181" y="1421101"/>
            <a:ext cx="2080953" cy="4015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E8975-ECF8-4B8D-BCC6-3625A8E4E3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254"/>
          <a:stretch/>
        </p:blipFill>
        <p:spPr>
          <a:xfrm>
            <a:off x="0" y="3619212"/>
            <a:ext cx="12319462" cy="3238788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4A77FB4F-CDB8-47D1-9079-5589A232F732}"/>
              </a:ext>
            </a:extLst>
          </p:cNvPr>
          <p:cNvSpPr/>
          <p:nvPr/>
        </p:nvSpPr>
        <p:spPr>
          <a:xfrm>
            <a:off x="4339244" y="748145"/>
            <a:ext cx="4123112" cy="2194560"/>
          </a:xfrm>
          <a:prstGeom prst="wedgeRoundRectCallout">
            <a:avLst>
              <a:gd name="adj1" fmla="val -63172"/>
              <a:gd name="adj2" fmla="val 8712"/>
              <a:gd name="adj3" fmla="val 16667"/>
            </a:avLst>
          </a:prstGeom>
          <a:solidFill>
            <a:schemeClr val="bg1"/>
          </a:solidFill>
          <a:ln w="57150">
            <a:solidFill>
              <a:srgbClr val="EE8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35EA12-89EE-4E57-8814-9EB3C42EF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412" y="814988"/>
            <a:ext cx="593602" cy="2127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20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arge stone statue in front of a brick building&#10;&#10;Description automatically generated">
            <a:extLst>
              <a:ext uri="{FF2B5EF4-FFF2-40B4-BE49-F238E27FC236}">
                <a16:creationId xmlns:a16="http://schemas.microsoft.com/office/drawing/2014/main" id="{9AB5286A-C8F3-4F15-9B77-2ACA4ECB8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/>
          <a:stretch/>
        </p:blipFill>
        <p:spPr>
          <a:xfrm>
            <a:off x="-1" y="0"/>
            <a:ext cx="12192001" cy="68647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DF5C08-6081-42B9-8F1E-5F194612B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62"/>
          <a:stretch/>
        </p:blipFill>
        <p:spPr>
          <a:xfrm>
            <a:off x="2078181" y="1421101"/>
            <a:ext cx="2080953" cy="4015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E8975-ECF8-4B8D-BCC6-3625A8E4E3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254"/>
          <a:stretch/>
        </p:blipFill>
        <p:spPr>
          <a:xfrm>
            <a:off x="0" y="3619212"/>
            <a:ext cx="12319462" cy="3238788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4A77FB4F-CDB8-47D1-9079-5589A232F732}"/>
              </a:ext>
            </a:extLst>
          </p:cNvPr>
          <p:cNvSpPr/>
          <p:nvPr/>
        </p:nvSpPr>
        <p:spPr>
          <a:xfrm>
            <a:off x="4339244" y="748145"/>
            <a:ext cx="4123112" cy="2194560"/>
          </a:xfrm>
          <a:prstGeom prst="wedgeRoundRectCallout">
            <a:avLst>
              <a:gd name="adj1" fmla="val -63172"/>
              <a:gd name="adj2" fmla="val 8712"/>
              <a:gd name="adj3" fmla="val 16667"/>
            </a:avLst>
          </a:prstGeom>
          <a:solidFill>
            <a:schemeClr val="bg1"/>
          </a:solidFill>
          <a:ln w="57150">
            <a:solidFill>
              <a:srgbClr val="EE8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35EA12-89EE-4E57-8814-9EB3C42EF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412" y="814988"/>
            <a:ext cx="593602" cy="2127717"/>
          </a:xfrm>
          <a:prstGeom prst="rect">
            <a:avLst/>
          </a:prstGeom>
        </p:spPr>
      </p:pic>
      <p:pic>
        <p:nvPicPr>
          <p:cNvPr id="3" name="Graphic 2" descr="Fish">
            <a:extLst>
              <a:ext uri="{FF2B5EF4-FFF2-40B4-BE49-F238E27FC236}">
                <a16:creationId xmlns:a16="http://schemas.microsoft.com/office/drawing/2014/main" id="{7CA84507-7914-4EAF-A11F-5DB89A1421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799" y="1845425"/>
            <a:ext cx="914400" cy="914400"/>
          </a:xfrm>
          <a:prstGeom prst="rect">
            <a:avLst/>
          </a:prstGeom>
        </p:spPr>
      </p:pic>
      <p:pic>
        <p:nvPicPr>
          <p:cNvPr id="9" name="Graphic 8" descr="Fish">
            <a:extLst>
              <a:ext uri="{FF2B5EF4-FFF2-40B4-BE49-F238E27FC236}">
                <a16:creationId xmlns:a16="http://schemas.microsoft.com/office/drawing/2014/main" id="{0F76DD42-2BF4-47B1-8E99-CD6EC13EB9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86202" y="1845425"/>
            <a:ext cx="914400" cy="914400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41297ED-E384-4304-B924-0DADF463AC2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888" y="1179313"/>
            <a:ext cx="780712" cy="780712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CE846CB-47FE-4B3D-AA0E-AB9FEBDB6B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7892" y="832502"/>
            <a:ext cx="780712" cy="78071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B68E3F57-B5ED-4118-AD30-36DCA2E54A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98" y="1187900"/>
            <a:ext cx="780712" cy="780712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7088D0C2-A751-42B7-B453-6BAED4D5B6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89" y="838713"/>
            <a:ext cx="780712" cy="780712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30BA9C2C-EDBE-46A7-B855-4C3C38371ED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818" y="1200146"/>
            <a:ext cx="780712" cy="78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238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arge stone statue in front of a brick building&#10;&#10;Description automatically generated">
            <a:extLst>
              <a:ext uri="{FF2B5EF4-FFF2-40B4-BE49-F238E27FC236}">
                <a16:creationId xmlns:a16="http://schemas.microsoft.com/office/drawing/2014/main" id="{9AB5286A-C8F3-4F15-9B77-2ACA4ECB8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/>
          <a:stretch/>
        </p:blipFill>
        <p:spPr>
          <a:xfrm>
            <a:off x="-1" y="0"/>
            <a:ext cx="12192001" cy="68647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DF5C08-6081-42B9-8F1E-5F194612B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62"/>
          <a:stretch/>
        </p:blipFill>
        <p:spPr>
          <a:xfrm>
            <a:off x="2078181" y="1421101"/>
            <a:ext cx="2080953" cy="4015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E8975-ECF8-4B8D-BCC6-3625A8E4E3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254"/>
          <a:stretch/>
        </p:blipFill>
        <p:spPr>
          <a:xfrm>
            <a:off x="0" y="3619212"/>
            <a:ext cx="12319462" cy="3238788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4A77FB4F-CDB8-47D1-9079-5589A232F732}"/>
              </a:ext>
            </a:extLst>
          </p:cNvPr>
          <p:cNvSpPr/>
          <p:nvPr/>
        </p:nvSpPr>
        <p:spPr>
          <a:xfrm>
            <a:off x="4339244" y="748145"/>
            <a:ext cx="4123112" cy="2194560"/>
          </a:xfrm>
          <a:prstGeom prst="wedgeRoundRectCallout">
            <a:avLst>
              <a:gd name="adj1" fmla="val -63172"/>
              <a:gd name="adj2" fmla="val 8712"/>
              <a:gd name="adj3" fmla="val 16667"/>
            </a:avLst>
          </a:prstGeom>
          <a:solidFill>
            <a:schemeClr val="bg1"/>
          </a:solidFill>
          <a:ln w="57150">
            <a:solidFill>
              <a:srgbClr val="EE8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35EA12-89EE-4E57-8814-9EB3C42EF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412" y="814988"/>
            <a:ext cx="593602" cy="2127717"/>
          </a:xfrm>
          <a:prstGeom prst="rect">
            <a:avLst/>
          </a:prstGeom>
        </p:spPr>
      </p:pic>
      <p:pic>
        <p:nvPicPr>
          <p:cNvPr id="3" name="Graphic 2" descr="Lightning">
            <a:extLst>
              <a:ext uri="{FF2B5EF4-FFF2-40B4-BE49-F238E27FC236}">
                <a16:creationId xmlns:a16="http://schemas.microsoft.com/office/drawing/2014/main" id="{5C917A76-A092-4F3C-9FD9-D2C353B918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800" y="2971800"/>
            <a:ext cx="914400" cy="914400"/>
          </a:xfrm>
          <a:prstGeom prst="rect">
            <a:avLst/>
          </a:prstGeom>
        </p:spPr>
      </p:pic>
      <p:pic>
        <p:nvPicPr>
          <p:cNvPr id="5" name="Graphic 4" descr="Rain">
            <a:extLst>
              <a:ext uri="{FF2B5EF4-FFF2-40B4-BE49-F238E27FC236}">
                <a16:creationId xmlns:a16="http://schemas.microsoft.com/office/drawing/2014/main" id="{891E9A35-C89A-487E-B895-ED5E760495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88800" y="3121800"/>
            <a:ext cx="914400" cy="914400"/>
          </a:xfrm>
          <a:prstGeom prst="rect">
            <a:avLst/>
          </a:prstGeom>
        </p:spPr>
      </p:pic>
      <p:pic>
        <p:nvPicPr>
          <p:cNvPr id="7" name="Graphic 6" descr="Cloud">
            <a:extLst>
              <a:ext uri="{FF2B5EF4-FFF2-40B4-BE49-F238E27FC236}">
                <a16:creationId xmlns:a16="http://schemas.microsoft.com/office/drawing/2014/main" id="{2C7F00EB-9EEA-4A8E-A06B-FB5F865569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938800" y="3271800"/>
            <a:ext cx="914400" cy="914400"/>
          </a:xfrm>
          <a:prstGeom prst="rect">
            <a:avLst/>
          </a:prstGeom>
        </p:spPr>
      </p:pic>
      <p:pic>
        <p:nvPicPr>
          <p:cNvPr id="9" name="Graphic 8" descr="Partial sun">
            <a:extLst>
              <a:ext uri="{FF2B5EF4-FFF2-40B4-BE49-F238E27FC236}">
                <a16:creationId xmlns:a16="http://schemas.microsoft.com/office/drawing/2014/main" id="{51FB9C86-672B-43A8-94D8-55AC51BDEC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88800" y="3421800"/>
            <a:ext cx="914400" cy="914400"/>
          </a:xfrm>
          <a:prstGeom prst="rect">
            <a:avLst/>
          </a:prstGeom>
        </p:spPr>
      </p:pic>
      <p:pic>
        <p:nvPicPr>
          <p:cNvPr id="11" name="Graphic 10" descr="Cloud">
            <a:extLst>
              <a:ext uri="{FF2B5EF4-FFF2-40B4-BE49-F238E27FC236}">
                <a16:creationId xmlns:a16="http://schemas.microsoft.com/office/drawing/2014/main" id="{2877FE10-F43E-40E9-A150-628A20CA777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930908" y="1110533"/>
            <a:ext cx="914400" cy="914400"/>
          </a:xfrm>
          <a:prstGeom prst="rect">
            <a:avLst/>
          </a:prstGeom>
        </p:spPr>
      </p:pic>
      <p:pic>
        <p:nvPicPr>
          <p:cNvPr id="13" name="Graphic 12" descr="Partial sun">
            <a:extLst>
              <a:ext uri="{FF2B5EF4-FFF2-40B4-BE49-F238E27FC236}">
                <a16:creationId xmlns:a16="http://schemas.microsoft.com/office/drawing/2014/main" id="{8237EC2D-3BC8-48E4-BF05-110511C247F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170828" y="918632"/>
            <a:ext cx="1291528" cy="1291528"/>
          </a:xfrm>
          <a:prstGeom prst="rect">
            <a:avLst/>
          </a:prstGeom>
        </p:spPr>
      </p:pic>
      <p:pic>
        <p:nvPicPr>
          <p:cNvPr id="21" name="Graphic 20" descr="Lightning">
            <a:extLst>
              <a:ext uri="{FF2B5EF4-FFF2-40B4-BE49-F238E27FC236}">
                <a16:creationId xmlns:a16="http://schemas.microsoft.com/office/drawing/2014/main" id="{FE8F6802-D07D-4D6B-A438-717DED751E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800" y="879318"/>
            <a:ext cx="1179885" cy="1179885"/>
          </a:xfrm>
          <a:prstGeom prst="rect">
            <a:avLst/>
          </a:prstGeom>
        </p:spPr>
      </p:pic>
      <p:pic>
        <p:nvPicPr>
          <p:cNvPr id="23" name="Graphic 22" descr="Rain">
            <a:extLst>
              <a:ext uri="{FF2B5EF4-FFF2-40B4-BE49-F238E27FC236}">
                <a16:creationId xmlns:a16="http://schemas.microsoft.com/office/drawing/2014/main" id="{0AF9BA06-44D1-4B65-91EB-762F4323777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175014" y="1136774"/>
            <a:ext cx="1073386" cy="107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29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arge stone statue in front of a brick building&#10;&#10;Description automatically generated">
            <a:extLst>
              <a:ext uri="{FF2B5EF4-FFF2-40B4-BE49-F238E27FC236}">
                <a16:creationId xmlns:a16="http://schemas.microsoft.com/office/drawing/2014/main" id="{9AB5286A-C8F3-4F15-9B77-2ACA4ECB8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/>
          <a:stretch/>
        </p:blipFill>
        <p:spPr>
          <a:xfrm>
            <a:off x="-1" y="0"/>
            <a:ext cx="12192001" cy="68647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DF5C08-6081-42B9-8F1E-5F194612B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62"/>
          <a:stretch/>
        </p:blipFill>
        <p:spPr>
          <a:xfrm>
            <a:off x="2078181" y="1421101"/>
            <a:ext cx="2080953" cy="4015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E8975-ECF8-4B8D-BCC6-3625A8E4E3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254"/>
          <a:stretch/>
        </p:blipFill>
        <p:spPr>
          <a:xfrm>
            <a:off x="0" y="3619212"/>
            <a:ext cx="12319462" cy="3238788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4A77FB4F-CDB8-47D1-9079-5589A232F732}"/>
              </a:ext>
            </a:extLst>
          </p:cNvPr>
          <p:cNvSpPr/>
          <p:nvPr/>
        </p:nvSpPr>
        <p:spPr>
          <a:xfrm>
            <a:off x="4339244" y="748145"/>
            <a:ext cx="4123112" cy="2194560"/>
          </a:xfrm>
          <a:prstGeom prst="wedgeRoundRectCallout">
            <a:avLst>
              <a:gd name="adj1" fmla="val -63172"/>
              <a:gd name="adj2" fmla="val 8712"/>
              <a:gd name="adj3" fmla="val 16667"/>
            </a:avLst>
          </a:prstGeom>
          <a:solidFill>
            <a:schemeClr val="bg1"/>
          </a:solidFill>
          <a:ln w="57150">
            <a:solidFill>
              <a:srgbClr val="EE8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35EA12-89EE-4E57-8814-9EB3C42EF0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412" y="814988"/>
            <a:ext cx="593602" cy="2127717"/>
          </a:xfrm>
          <a:prstGeom prst="rect">
            <a:avLst/>
          </a:prstGeom>
        </p:spPr>
      </p:pic>
      <p:pic>
        <p:nvPicPr>
          <p:cNvPr id="3" name="Graphic 2" descr="Walk">
            <a:extLst>
              <a:ext uri="{FF2B5EF4-FFF2-40B4-BE49-F238E27FC236}">
                <a16:creationId xmlns:a16="http://schemas.microsoft.com/office/drawing/2014/main" id="{AEB20644-653A-4B2F-A6D9-497773FE02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80114" y="1030778"/>
            <a:ext cx="1729047" cy="172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669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arge stone statue in front of a brick building&#10;&#10;Description automatically generated">
            <a:extLst>
              <a:ext uri="{FF2B5EF4-FFF2-40B4-BE49-F238E27FC236}">
                <a16:creationId xmlns:a16="http://schemas.microsoft.com/office/drawing/2014/main" id="{9AB5286A-C8F3-4F15-9B77-2ACA4ECB8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/>
          <a:stretch/>
        </p:blipFill>
        <p:spPr>
          <a:xfrm>
            <a:off x="-1" y="0"/>
            <a:ext cx="12192001" cy="68647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DF5C08-6081-42B9-8F1E-5F194612B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62"/>
          <a:stretch/>
        </p:blipFill>
        <p:spPr>
          <a:xfrm>
            <a:off x="2078181" y="1421101"/>
            <a:ext cx="2080953" cy="4015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E8975-ECF8-4B8D-BCC6-3625A8E4E3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254"/>
          <a:stretch/>
        </p:blipFill>
        <p:spPr>
          <a:xfrm>
            <a:off x="0" y="3619212"/>
            <a:ext cx="12319462" cy="3238788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4A77FB4F-CDB8-47D1-9079-5589A232F732}"/>
              </a:ext>
            </a:extLst>
          </p:cNvPr>
          <p:cNvSpPr/>
          <p:nvPr/>
        </p:nvSpPr>
        <p:spPr>
          <a:xfrm>
            <a:off x="4339244" y="748145"/>
            <a:ext cx="4123112" cy="2194560"/>
          </a:xfrm>
          <a:prstGeom prst="wedgeRoundRectCallout">
            <a:avLst>
              <a:gd name="adj1" fmla="val -63172"/>
              <a:gd name="adj2" fmla="val 8712"/>
              <a:gd name="adj3" fmla="val 16667"/>
            </a:avLst>
          </a:prstGeom>
          <a:solidFill>
            <a:schemeClr val="bg1"/>
          </a:solidFill>
          <a:ln w="57150">
            <a:solidFill>
              <a:srgbClr val="EE8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3FF60B7-C6BE-4344-A3F7-E426F17C9B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724318" y="978692"/>
            <a:ext cx="1690634" cy="196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138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arge stone statue in front of a brick building&#10;&#10;Description automatically generated">
            <a:extLst>
              <a:ext uri="{FF2B5EF4-FFF2-40B4-BE49-F238E27FC236}">
                <a16:creationId xmlns:a16="http://schemas.microsoft.com/office/drawing/2014/main" id="{9AB5286A-C8F3-4F15-9B77-2ACA4ECB8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/>
          <a:stretch/>
        </p:blipFill>
        <p:spPr>
          <a:xfrm>
            <a:off x="-1" y="0"/>
            <a:ext cx="12192001" cy="68647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DF5C08-6081-42B9-8F1E-5F194612B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62"/>
          <a:stretch/>
        </p:blipFill>
        <p:spPr>
          <a:xfrm>
            <a:off x="2078181" y="1421101"/>
            <a:ext cx="2080953" cy="4015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E8975-ECF8-4B8D-BCC6-3625A8E4E3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254"/>
          <a:stretch/>
        </p:blipFill>
        <p:spPr>
          <a:xfrm>
            <a:off x="0" y="3619212"/>
            <a:ext cx="12319462" cy="3238788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4A77FB4F-CDB8-47D1-9079-5589A232F732}"/>
              </a:ext>
            </a:extLst>
          </p:cNvPr>
          <p:cNvSpPr/>
          <p:nvPr/>
        </p:nvSpPr>
        <p:spPr>
          <a:xfrm>
            <a:off x="4339244" y="748145"/>
            <a:ext cx="4123112" cy="2194560"/>
          </a:xfrm>
          <a:prstGeom prst="wedgeRoundRectCallout">
            <a:avLst>
              <a:gd name="adj1" fmla="val -63172"/>
              <a:gd name="adj2" fmla="val 8712"/>
              <a:gd name="adj3" fmla="val 16667"/>
            </a:avLst>
          </a:prstGeom>
          <a:solidFill>
            <a:schemeClr val="bg1"/>
          </a:solidFill>
          <a:ln w="57150">
            <a:solidFill>
              <a:srgbClr val="EE8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35EA12-89EE-4E57-8814-9EB3C42EF0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4596" b="62075"/>
          <a:stretch/>
        </p:blipFill>
        <p:spPr>
          <a:xfrm>
            <a:off x="5915889" y="1339144"/>
            <a:ext cx="1003559" cy="1304303"/>
          </a:xfrm>
          <a:prstGeom prst="rect">
            <a:avLst/>
          </a:prstGeom>
        </p:spPr>
      </p:pic>
      <p:pic>
        <p:nvPicPr>
          <p:cNvPr id="7" name="Graphic 6" descr="Crown">
            <a:extLst>
              <a:ext uri="{FF2B5EF4-FFF2-40B4-BE49-F238E27FC236}">
                <a16:creationId xmlns:a16="http://schemas.microsoft.com/office/drawing/2014/main" id="{3017126D-798F-4365-90CB-7CBB31E6E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85401" y="725860"/>
            <a:ext cx="1003559" cy="855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32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C37BC9D-F363-4F91-BEAB-8FD68AB7254C}"/>
              </a:ext>
            </a:extLst>
          </p:cNvPr>
          <p:cNvSpPr/>
          <p:nvPr/>
        </p:nvSpPr>
        <p:spPr>
          <a:xfrm>
            <a:off x="2468405" y="2048889"/>
            <a:ext cx="2122697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DB73BF-0E3C-4082-81A2-C7F3E324A9CB}"/>
              </a:ext>
            </a:extLst>
          </p:cNvPr>
          <p:cNvSpPr/>
          <p:nvPr/>
        </p:nvSpPr>
        <p:spPr>
          <a:xfrm>
            <a:off x="3747227" y="4104980"/>
            <a:ext cx="45983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  <a:r>
              <a:rPr lang="en-US" sz="9600" b="1" cap="none" spc="60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 here!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A6D1A8-7D0A-4023-8732-08701FBB2BE9}"/>
              </a:ext>
            </a:extLst>
          </p:cNvPr>
          <p:cNvSpPr/>
          <p:nvPr/>
        </p:nvSpPr>
        <p:spPr>
          <a:xfrm>
            <a:off x="4810146" y="1633391"/>
            <a:ext cx="1236236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72468C-ABF9-451C-BB63-0FF0460BB69B}"/>
              </a:ext>
            </a:extLst>
          </p:cNvPr>
          <p:cNvSpPr/>
          <p:nvPr/>
        </p:nvSpPr>
        <p:spPr>
          <a:xfrm>
            <a:off x="6223802" y="1923317"/>
            <a:ext cx="612668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5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2B52CE1-E54C-472E-B2DC-5B72CB6710FD}"/>
              </a:ext>
            </a:extLst>
          </p:cNvPr>
          <p:cNvSpPr/>
          <p:nvPr/>
        </p:nvSpPr>
        <p:spPr>
          <a:xfrm>
            <a:off x="6948956" y="1642991"/>
            <a:ext cx="1451039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94DFD5B-4A9F-4F29-90DA-701634635096}"/>
              </a:ext>
            </a:extLst>
          </p:cNvPr>
          <p:cNvSpPr/>
          <p:nvPr/>
        </p:nvSpPr>
        <p:spPr>
          <a:xfrm>
            <a:off x="8312631" y="1642991"/>
            <a:ext cx="141096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6600">
                  <a:solidFill>
                    <a:schemeClr val="accent4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</a:t>
            </a:r>
          </a:p>
        </p:txBody>
      </p:sp>
      <p:pic>
        <p:nvPicPr>
          <p:cNvPr id="11" name="Graphic 10" descr="Crown">
            <a:extLst>
              <a:ext uri="{FF2B5EF4-FFF2-40B4-BE49-F238E27FC236}">
                <a16:creationId xmlns:a16="http://schemas.microsoft.com/office/drawing/2014/main" id="{F0D9272F-6F6D-48E3-9654-07CDAB729B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46189" y="289926"/>
            <a:ext cx="2402147" cy="204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057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arge stone statue in front of a brick building&#10;&#10;Description automatically generated">
            <a:extLst>
              <a:ext uri="{FF2B5EF4-FFF2-40B4-BE49-F238E27FC236}">
                <a16:creationId xmlns:a16="http://schemas.microsoft.com/office/drawing/2014/main" id="{9AB5286A-C8F3-4F15-9B77-2ACA4ECB8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/>
          <a:stretch/>
        </p:blipFill>
        <p:spPr>
          <a:xfrm>
            <a:off x="-1" y="0"/>
            <a:ext cx="12192001" cy="68647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DF5C08-6081-42B9-8F1E-5F194612B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62"/>
          <a:stretch/>
        </p:blipFill>
        <p:spPr>
          <a:xfrm>
            <a:off x="2078181" y="1421101"/>
            <a:ext cx="2080953" cy="4015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E8975-ECF8-4B8D-BCC6-3625A8E4E3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254"/>
          <a:stretch/>
        </p:blipFill>
        <p:spPr>
          <a:xfrm>
            <a:off x="0" y="3619212"/>
            <a:ext cx="12319462" cy="3238788"/>
          </a:xfrm>
          <a:prstGeom prst="rect">
            <a:avLst/>
          </a:prstGeom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BB454BC1-4AE7-4CC6-B994-482443F064D5}"/>
              </a:ext>
            </a:extLst>
          </p:cNvPr>
          <p:cNvSpPr/>
          <p:nvPr/>
        </p:nvSpPr>
        <p:spPr>
          <a:xfrm>
            <a:off x="5453149" y="548640"/>
            <a:ext cx="2080953" cy="2510444"/>
          </a:xfrm>
          <a:prstGeom prst="cloudCallout">
            <a:avLst>
              <a:gd name="adj1" fmla="val -116705"/>
              <a:gd name="adj2" fmla="val 79804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935EA12-89EE-4E57-8814-9EB3C42EF09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4596" b="62075"/>
          <a:stretch/>
        </p:blipFill>
        <p:spPr>
          <a:xfrm>
            <a:off x="5915889" y="1339144"/>
            <a:ext cx="1003559" cy="1304303"/>
          </a:xfrm>
          <a:prstGeom prst="rect">
            <a:avLst/>
          </a:prstGeom>
        </p:spPr>
      </p:pic>
      <p:pic>
        <p:nvPicPr>
          <p:cNvPr id="7" name="Graphic 6" descr="Crown">
            <a:extLst>
              <a:ext uri="{FF2B5EF4-FFF2-40B4-BE49-F238E27FC236}">
                <a16:creationId xmlns:a16="http://schemas.microsoft.com/office/drawing/2014/main" id="{3017126D-798F-4365-90CB-7CBB31E6E7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85401" y="725860"/>
            <a:ext cx="1003559" cy="855977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2C25B6BE-7EA4-48CA-9B73-C750DC559148}"/>
              </a:ext>
            </a:extLst>
          </p:cNvPr>
          <p:cNvSpPr/>
          <p:nvPr/>
        </p:nvSpPr>
        <p:spPr>
          <a:xfrm>
            <a:off x="7484712" y="2715692"/>
            <a:ext cx="387927" cy="41563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69CE394-8694-4E97-8AF1-4F79E418B9FE}"/>
              </a:ext>
            </a:extLst>
          </p:cNvPr>
          <p:cNvSpPr/>
          <p:nvPr/>
        </p:nvSpPr>
        <p:spPr>
          <a:xfrm>
            <a:off x="8021786" y="3216593"/>
            <a:ext cx="246608" cy="24511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4D8815B-557A-4630-83E7-CE1865367F08}"/>
              </a:ext>
            </a:extLst>
          </p:cNvPr>
          <p:cNvSpPr/>
          <p:nvPr/>
        </p:nvSpPr>
        <p:spPr>
          <a:xfrm>
            <a:off x="8451760" y="3619212"/>
            <a:ext cx="176852" cy="16803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A1F0E37-4F3E-4B91-B447-5B5F617C7998}"/>
              </a:ext>
            </a:extLst>
          </p:cNvPr>
          <p:cNvSpPr/>
          <p:nvPr/>
        </p:nvSpPr>
        <p:spPr>
          <a:xfrm>
            <a:off x="6468516" y="3231722"/>
            <a:ext cx="387927" cy="41563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79ACD16-FCD2-4010-96C8-780BDB22EFE1}"/>
              </a:ext>
            </a:extLst>
          </p:cNvPr>
          <p:cNvSpPr/>
          <p:nvPr/>
        </p:nvSpPr>
        <p:spPr>
          <a:xfrm>
            <a:off x="7005590" y="3732623"/>
            <a:ext cx="246608" cy="24511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56C4C3-4C9D-452D-AE5C-53D8835A0CB7}"/>
              </a:ext>
            </a:extLst>
          </p:cNvPr>
          <p:cNvSpPr/>
          <p:nvPr/>
        </p:nvSpPr>
        <p:spPr>
          <a:xfrm>
            <a:off x="7435564" y="4135242"/>
            <a:ext cx="176852" cy="16803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DC61754-A88D-4C70-9707-FD8E9A9EC617}"/>
              </a:ext>
            </a:extLst>
          </p:cNvPr>
          <p:cNvSpPr/>
          <p:nvPr/>
        </p:nvSpPr>
        <p:spPr>
          <a:xfrm>
            <a:off x="5585260" y="3048912"/>
            <a:ext cx="387927" cy="415637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8DED05-ECB2-4ADC-B0D9-F1653513F52F}"/>
              </a:ext>
            </a:extLst>
          </p:cNvPr>
          <p:cNvSpPr/>
          <p:nvPr/>
        </p:nvSpPr>
        <p:spPr>
          <a:xfrm>
            <a:off x="5366360" y="3787243"/>
            <a:ext cx="246608" cy="24511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A42C6987-47BD-46D3-B249-AA943BA13EA7}"/>
              </a:ext>
            </a:extLst>
          </p:cNvPr>
          <p:cNvSpPr/>
          <p:nvPr/>
        </p:nvSpPr>
        <p:spPr>
          <a:xfrm>
            <a:off x="5197326" y="4508465"/>
            <a:ext cx="176852" cy="168031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557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arge stone statue in front of a brick building&#10;&#10;Description automatically generated">
            <a:extLst>
              <a:ext uri="{FF2B5EF4-FFF2-40B4-BE49-F238E27FC236}">
                <a16:creationId xmlns:a16="http://schemas.microsoft.com/office/drawing/2014/main" id="{9AB5286A-C8F3-4F15-9B77-2ACA4ECB8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/>
          <a:stretch/>
        </p:blipFill>
        <p:spPr>
          <a:xfrm>
            <a:off x="-1" y="0"/>
            <a:ext cx="12192001" cy="68647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DF5C08-6081-42B9-8F1E-5F194612B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62"/>
          <a:stretch/>
        </p:blipFill>
        <p:spPr>
          <a:xfrm>
            <a:off x="2078181" y="1421101"/>
            <a:ext cx="2080953" cy="4015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E8975-ECF8-4B8D-BCC6-3625A8E4E3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254"/>
          <a:stretch/>
        </p:blipFill>
        <p:spPr>
          <a:xfrm>
            <a:off x="0" y="3619212"/>
            <a:ext cx="12319462" cy="3238788"/>
          </a:xfrm>
          <a:prstGeom prst="rect">
            <a:avLst/>
          </a:prstGeom>
        </p:spPr>
      </p:pic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C9659A6-3CB6-436E-B7E1-2A32DF4701EF}"/>
              </a:ext>
            </a:extLst>
          </p:cNvPr>
          <p:cNvSpPr/>
          <p:nvPr/>
        </p:nvSpPr>
        <p:spPr>
          <a:xfrm>
            <a:off x="4721629" y="1421101"/>
            <a:ext cx="2344189" cy="1488354"/>
          </a:xfrm>
          <a:prstGeom prst="wedgeEllipseCallout">
            <a:avLst>
              <a:gd name="adj1" fmla="val -32180"/>
              <a:gd name="adj2" fmla="val 88192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Crying face with no fill">
            <a:extLst>
              <a:ext uri="{FF2B5EF4-FFF2-40B4-BE49-F238E27FC236}">
                <a16:creationId xmlns:a16="http://schemas.microsoft.com/office/drawing/2014/main" id="{41D13211-94C6-470B-9B03-69C08F56F1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1585" y="1733694"/>
            <a:ext cx="914400" cy="914400"/>
          </a:xfrm>
          <a:prstGeom prst="rect">
            <a:avLst/>
          </a:prstGeom>
        </p:spPr>
      </p:pic>
      <p:sp>
        <p:nvSpPr>
          <p:cNvPr id="23" name="Speech Bubble: Oval 22">
            <a:extLst>
              <a:ext uri="{FF2B5EF4-FFF2-40B4-BE49-F238E27FC236}">
                <a16:creationId xmlns:a16="http://schemas.microsoft.com/office/drawing/2014/main" id="{F3A46FFF-A13D-47B1-B4DA-443ED8678141}"/>
              </a:ext>
            </a:extLst>
          </p:cNvPr>
          <p:cNvSpPr/>
          <p:nvPr/>
        </p:nvSpPr>
        <p:spPr>
          <a:xfrm>
            <a:off x="7284719" y="2702076"/>
            <a:ext cx="2344189" cy="1488354"/>
          </a:xfrm>
          <a:prstGeom prst="wedgeEllipseCallout">
            <a:avLst>
              <a:gd name="adj1" fmla="val 46543"/>
              <a:gd name="adj2" fmla="val 110533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572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arge stone statue in front of a brick building&#10;&#10;Description automatically generated">
            <a:extLst>
              <a:ext uri="{FF2B5EF4-FFF2-40B4-BE49-F238E27FC236}">
                <a16:creationId xmlns:a16="http://schemas.microsoft.com/office/drawing/2014/main" id="{9AB5286A-C8F3-4F15-9B77-2ACA4ECB8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/>
          <a:stretch/>
        </p:blipFill>
        <p:spPr>
          <a:xfrm>
            <a:off x="-1" y="0"/>
            <a:ext cx="12192001" cy="686470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9DF5C08-6081-42B9-8F1E-5F194612B9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662"/>
          <a:stretch/>
        </p:blipFill>
        <p:spPr>
          <a:xfrm>
            <a:off x="2078181" y="1421101"/>
            <a:ext cx="2080953" cy="40157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E8975-ECF8-4B8D-BCC6-3625A8E4E3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7254"/>
          <a:stretch/>
        </p:blipFill>
        <p:spPr>
          <a:xfrm>
            <a:off x="0" y="3619212"/>
            <a:ext cx="12319462" cy="3238788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415742A-55BF-42AE-9CB0-5888FE987FCA}"/>
              </a:ext>
            </a:extLst>
          </p:cNvPr>
          <p:cNvSpPr/>
          <p:nvPr/>
        </p:nvSpPr>
        <p:spPr>
          <a:xfrm>
            <a:off x="4339244" y="748145"/>
            <a:ext cx="4123112" cy="2194560"/>
          </a:xfrm>
          <a:prstGeom prst="wedgeRoundRectCallout">
            <a:avLst>
              <a:gd name="adj1" fmla="val -63172"/>
              <a:gd name="adj2" fmla="val 8712"/>
              <a:gd name="adj3" fmla="val 16667"/>
            </a:avLst>
          </a:prstGeom>
          <a:solidFill>
            <a:schemeClr val="bg1"/>
          </a:solidFill>
          <a:ln w="57150">
            <a:solidFill>
              <a:srgbClr val="EE8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2030F1-0893-47CF-B775-DF57A1A6FF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-4596" b="62075"/>
          <a:stretch/>
        </p:blipFill>
        <p:spPr>
          <a:xfrm>
            <a:off x="7289146" y="1462660"/>
            <a:ext cx="1003559" cy="1304303"/>
          </a:xfrm>
          <a:prstGeom prst="rect">
            <a:avLst/>
          </a:prstGeom>
        </p:spPr>
      </p:pic>
      <p:pic>
        <p:nvPicPr>
          <p:cNvPr id="10" name="Graphic 9" descr="Crown">
            <a:extLst>
              <a:ext uri="{FF2B5EF4-FFF2-40B4-BE49-F238E27FC236}">
                <a16:creationId xmlns:a16="http://schemas.microsoft.com/office/drawing/2014/main" id="{DB00A74D-39DC-420C-943D-B69BC800E6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58658" y="849376"/>
            <a:ext cx="1003559" cy="8559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4C0E93-5224-4960-A9D5-859109B862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639616" y="921025"/>
            <a:ext cx="1690634" cy="1964013"/>
          </a:xfrm>
          <a:prstGeom prst="rect">
            <a:avLst/>
          </a:prstGeom>
        </p:spPr>
      </p:pic>
      <p:sp>
        <p:nvSpPr>
          <p:cNvPr id="13" name="Speech Bubble: Oval 12">
            <a:extLst>
              <a:ext uri="{FF2B5EF4-FFF2-40B4-BE49-F238E27FC236}">
                <a16:creationId xmlns:a16="http://schemas.microsoft.com/office/drawing/2014/main" id="{75F33878-D12B-4CBE-8F2D-945BE24BFC46}"/>
              </a:ext>
            </a:extLst>
          </p:cNvPr>
          <p:cNvSpPr/>
          <p:nvPr/>
        </p:nvSpPr>
        <p:spPr>
          <a:xfrm>
            <a:off x="4561101" y="1290064"/>
            <a:ext cx="1087035" cy="823335"/>
          </a:xfrm>
          <a:prstGeom prst="wedgeEllipseCallout">
            <a:avLst>
              <a:gd name="adj1" fmla="val -32180"/>
              <a:gd name="adj2" fmla="val 88192"/>
            </a:avLst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 descr="Crying face with no fill">
            <a:extLst>
              <a:ext uri="{FF2B5EF4-FFF2-40B4-BE49-F238E27FC236}">
                <a16:creationId xmlns:a16="http://schemas.microsoft.com/office/drawing/2014/main" id="{DB022FC7-89C1-42D9-8C77-6C2F0770E2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03592" y="1448815"/>
            <a:ext cx="505832" cy="505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259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large stone statue in front of a brick building&#10;&#10;Description automatically generated">
            <a:extLst>
              <a:ext uri="{FF2B5EF4-FFF2-40B4-BE49-F238E27FC236}">
                <a16:creationId xmlns:a16="http://schemas.microsoft.com/office/drawing/2014/main" id="{9AB5286A-C8F3-4F15-9B77-2ACA4ECB879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7"/>
          <a:stretch/>
        </p:blipFill>
        <p:spPr>
          <a:xfrm>
            <a:off x="-1" y="0"/>
            <a:ext cx="12192001" cy="68647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6E8975-ECF8-4B8D-BCC6-3625A8E4E3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5" t="-878" r="-1035" b="23133"/>
          <a:stretch/>
        </p:blipFill>
        <p:spPr>
          <a:xfrm>
            <a:off x="0" y="967450"/>
            <a:ext cx="12319462" cy="589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4890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>
            <a:alpha val="6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6AD7AAAA-EA2C-4842-BF4F-7C20C087F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0722" y="1379108"/>
            <a:ext cx="2896004" cy="37629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F9F0325-15E9-47B8-B967-426BBC031214}"/>
              </a:ext>
            </a:extLst>
          </p:cNvPr>
          <p:cNvSpPr/>
          <p:nvPr/>
        </p:nvSpPr>
        <p:spPr>
          <a:xfrm>
            <a:off x="7346029" y="272263"/>
            <a:ext cx="1350050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5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17" name="Block Arc 16">
            <a:extLst>
              <a:ext uri="{FF2B5EF4-FFF2-40B4-BE49-F238E27FC236}">
                <a16:creationId xmlns:a16="http://schemas.microsoft.com/office/drawing/2014/main" id="{4F3ECB67-57EF-498C-903E-54ACF6FF9653}"/>
              </a:ext>
            </a:extLst>
          </p:cNvPr>
          <p:cNvSpPr/>
          <p:nvPr/>
        </p:nvSpPr>
        <p:spPr>
          <a:xfrm rot="16200000">
            <a:off x="10093923" y="3556473"/>
            <a:ext cx="2907517" cy="3171069"/>
          </a:xfrm>
          <a:prstGeom prst="blockArc">
            <a:avLst>
              <a:gd name="adj1" fmla="val 10800000"/>
              <a:gd name="adj2" fmla="val 1"/>
              <a:gd name="adj3" fmla="val 19776"/>
            </a:avLst>
          </a:prstGeom>
          <a:solidFill>
            <a:srgbClr val="FF0066"/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F71100-4C3F-4717-8F9A-8B1B07638064}"/>
              </a:ext>
            </a:extLst>
          </p:cNvPr>
          <p:cNvSpPr txBox="1"/>
          <p:nvPr/>
        </p:nvSpPr>
        <p:spPr>
          <a:xfrm>
            <a:off x="312821" y="529389"/>
            <a:ext cx="750770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A B C D E F G</a:t>
            </a:r>
          </a:p>
          <a:p>
            <a:r>
              <a:rPr lang="en-GB" sz="4000" dirty="0"/>
              <a:t>H I J K</a:t>
            </a:r>
          </a:p>
          <a:p>
            <a:r>
              <a:rPr lang="en-GB" sz="4000" dirty="0"/>
              <a:t>L M N O P</a:t>
            </a:r>
          </a:p>
          <a:p>
            <a:r>
              <a:rPr lang="en-GB" sz="4000" dirty="0"/>
              <a:t>Q R S</a:t>
            </a:r>
          </a:p>
          <a:p>
            <a:r>
              <a:rPr lang="en-GB" sz="4000" dirty="0"/>
              <a:t>T U V</a:t>
            </a:r>
          </a:p>
          <a:p>
            <a:r>
              <a:rPr lang="en-GB" sz="4000" dirty="0"/>
              <a:t>W X Y and Z</a:t>
            </a:r>
          </a:p>
          <a:p>
            <a:r>
              <a:rPr lang="en-GB" sz="4000" dirty="0"/>
              <a:t>Now I know my ABCs</a:t>
            </a:r>
          </a:p>
          <a:p>
            <a:r>
              <a:rPr lang="en-GB" sz="4000" dirty="0"/>
              <a:t>Next time won’t you sing with me?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015646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25BCBAE-C41E-4965-A596-E4D95AD1E8C8}"/>
              </a:ext>
            </a:extLst>
          </p:cNvPr>
          <p:cNvSpPr txBox="1"/>
          <p:nvPr/>
        </p:nvSpPr>
        <p:spPr>
          <a:xfrm>
            <a:off x="316074" y="279452"/>
            <a:ext cx="115598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/>
              <a:t>Zoom zoom zoom</a:t>
            </a:r>
          </a:p>
          <a:p>
            <a:r>
              <a:rPr lang="en-US" sz="4000"/>
              <a:t>We’re going to the moon</a:t>
            </a:r>
          </a:p>
          <a:p>
            <a:r>
              <a:rPr lang="en-US" sz="4000"/>
              <a:t>Zoom zoom zoom</a:t>
            </a:r>
          </a:p>
          <a:p>
            <a:r>
              <a:rPr lang="en-US" sz="4000"/>
              <a:t>We’ll be there very soon</a:t>
            </a:r>
          </a:p>
          <a:p>
            <a:r>
              <a:rPr lang="en-US" sz="4000"/>
              <a:t>If you want to take a trip </a:t>
            </a:r>
          </a:p>
          <a:p>
            <a:r>
              <a:rPr lang="en-US" sz="4000"/>
              <a:t>Climb aboard my rocket  ship</a:t>
            </a:r>
          </a:p>
          <a:p>
            <a:r>
              <a:rPr lang="en-US" sz="4000"/>
              <a:t>Zoom zoom zoom</a:t>
            </a:r>
          </a:p>
          <a:p>
            <a:r>
              <a:rPr lang="en-US" sz="4000"/>
              <a:t>We’re going to the moon</a:t>
            </a:r>
          </a:p>
          <a:p>
            <a:r>
              <a:rPr lang="en-US" sz="4000"/>
              <a:t>Zoom zoom zoom</a:t>
            </a:r>
          </a:p>
          <a:p>
            <a:r>
              <a:rPr lang="en-US" sz="4000"/>
              <a:t>We’ll be there very soon</a:t>
            </a:r>
            <a:endParaRPr lang="en-US" sz="4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A75EF9-15DE-4F2C-B39F-DDDD96E7D4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5306">
            <a:off x="8900624" y="2744241"/>
            <a:ext cx="2793271" cy="37561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2C042A-F84A-4F78-A991-E7C32D9229F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500" y="330684"/>
            <a:ext cx="2857500" cy="1905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FA190CE-0974-415D-A87F-F5D0ED63F5DF}"/>
              </a:ext>
            </a:extLst>
          </p:cNvPr>
          <p:cNvSpPr/>
          <p:nvPr/>
        </p:nvSpPr>
        <p:spPr>
          <a:xfrm>
            <a:off x="7690993" y="330684"/>
            <a:ext cx="102759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/>
              <a:t>一</a:t>
            </a:r>
          </a:p>
          <a:p>
            <a:r>
              <a:rPr lang="en-GB" sz="4000" b="1" dirty="0"/>
              <a:t>二</a:t>
            </a:r>
          </a:p>
          <a:p>
            <a:r>
              <a:rPr lang="en-GB" sz="4000" b="1" dirty="0"/>
              <a:t>三</a:t>
            </a:r>
          </a:p>
          <a:p>
            <a:r>
              <a:rPr lang="en-GB" sz="4000" b="1" dirty="0"/>
              <a:t>四</a:t>
            </a:r>
          </a:p>
          <a:p>
            <a:r>
              <a:rPr lang="en-GB" sz="4000" b="1" dirty="0"/>
              <a:t>五</a:t>
            </a:r>
          </a:p>
          <a:p>
            <a:r>
              <a:rPr lang="en-GB" sz="4000" b="1" dirty="0"/>
              <a:t>六</a:t>
            </a:r>
          </a:p>
          <a:p>
            <a:r>
              <a:rPr lang="en-GB" sz="4000" b="1" dirty="0"/>
              <a:t>七</a:t>
            </a:r>
          </a:p>
          <a:p>
            <a:r>
              <a:rPr lang="en-GB" sz="4000" b="1" dirty="0"/>
              <a:t>八</a:t>
            </a:r>
          </a:p>
          <a:p>
            <a:r>
              <a:rPr lang="en-GB" sz="4000" b="1" dirty="0"/>
              <a:t>九</a:t>
            </a:r>
          </a:p>
          <a:p>
            <a:r>
              <a:rPr lang="en-GB" sz="4000" b="1" dirty="0"/>
              <a:t>十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7368641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4DABAB92-5D26-413F-ABAD-8650B856BF5B}"/>
              </a:ext>
            </a:extLst>
          </p:cNvPr>
          <p:cNvSpPr txBox="1"/>
          <p:nvPr/>
        </p:nvSpPr>
        <p:spPr>
          <a:xfrm>
            <a:off x="339634" y="254669"/>
            <a:ext cx="1158202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kern="1200" dirty="0">
                <a:latin typeface="+mn-lt"/>
                <a:ea typeface="+mn-ea"/>
                <a:cs typeface="+mn-cs"/>
              </a:rPr>
              <a:t>When all the cows are sleeping</a:t>
            </a:r>
          </a:p>
          <a:p>
            <a:r>
              <a:rPr lang="en-US" sz="3600" dirty="0"/>
              <a:t>And the sun has gone to bed</a:t>
            </a:r>
          </a:p>
          <a:p>
            <a:r>
              <a:rPr lang="en-US" sz="3600" dirty="0"/>
              <a:t>Up jumps the scarecrow and this is what he said</a:t>
            </a:r>
          </a:p>
          <a:p>
            <a:r>
              <a:rPr lang="en-US" sz="3600" b="1" dirty="0"/>
              <a:t>I’m a dingle dangle scarecrow With a flippy floppy hat</a:t>
            </a:r>
          </a:p>
          <a:p>
            <a:r>
              <a:rPr lang="en-US" sz="3600" b="1" dirty="0"/>
              <a:t>I can shake my arms like this I can shake my legs like that.</a:t>
            </a:r>
          </a:p>
          <a:p>
            <a:r>
              <a:rPr lang="en-US" sz="3600" dirty="0"/>
              <a:t>When all the hens are roosting and the sun’s behind a cloud</a:t>
            </a:r>
          </a:p>
          <a:p>
            <a:r>
              <a:rPr lang="en-US" sz="3600" dirty="0"/>
              <a:t>Up jumps the scarecrow and shouted very loud…</a:t>
            </a:r>
            <a:br>
              <a:rPr lang="en-US" sz="3600" dirty="0"/>
            </a:br>
            <a:r>
              <a:rPr lang="en-US" sz="3600" dirty="0"/>
              <a:t>The dogs are in the kennel</a:t>
            </a:r>
          </a:p>
          <a:p>
            <a:r>
              <a:rPr lang="en-US" sz="3600" dirty="0"/>
              <a:t>and the doves are in the loft</a:t>
            </a:r>
          </a:p>
          <a:p>
            <a:r>
              <a:rPr lang="en-US" sz="3600" dirty="0"/>
              <a:t>Up jumps the scarecrow and whispers very soft…</a:t>
            </a:r>
          </a:p>
          <a:p>
            <a:endParaRPr lang="en-US" sz="36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031D934-5ED6-40CA-87F0-A21DCDFB2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9018895" y="3429000"/>
            <a:ext cx="317310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706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E48E0AF3-CB38-4FA7-A96F-15B2656C8C5C}"/>
              </a:ext>
            </a:extLst>
          </p:cNvPr>
          <p:cNvGrpSpPr/>
          <p:nvPr/>
        </p:nvGrpSpPr>
        <p:grpSpPr>
          <a:xfrm>
            <a:off x="6529614" y="731919"/>
            <a:ext cx="4963886" cy="5538651"/>
            <a:chOff x="7393577" y="3161211"/>
            <a:chExt cx="3135086" cy="3396343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E079129-62C8-4066-A087-93B91BF7C104}"/>
                </a:ext>
              </a:extLst>
            </p:cNvPr>
            <p:cNvSpPr/>
            <p:nvPr/>
          </p:nvSpPr>
          <p:spPr>
            <a:xfrm>
              <a:off x="7811589" y="3429000"/>
              <a:ext cx="757645" cy="6204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B63D006-A5F9-489A-B78E-45BCC52C1593}"/>
                </a:ext>
              </a:extLst>
            </p:cNvPr>
            <p:cNvSpPr/>
            <p:nvPr/>
          </p:nvSpPr>
          <p:spPr>
            <a:xfrm>
              <a:off x="9292046" y="3429000"/>
              <a:ext cx="757645" cy="62048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F1BEA59B-15EF-4E72-8DD6-CC243876ED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81" t="3821" r="5929" b="14744"/>
            <a:stretch/>
          </p:blipFill>
          <p:spPr>
            <a:xfrm>
              <a:off x="7393577" y="3161211"/>
              <a:ext cx="3135086" cy="3396343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D28AF421-450B-49CB-A637-DA94C0941379}"/>
              </a:ext>
            </a:extLst>
          </p:cNvPr>
          <p:cNvSpPr txBox="1"/>
          <p:nvPr/>
        </p:nvSpPr>
        <p:spPr>
          <a:xfrm>
            <a:off x="190989" y="587430"/>
            <a:ext cx="1123901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/>
              <a:t>Skidamarink</a:t>
            </a:r>
            <a:r>
              <a:rPr lang="en-US" sz="4000" dirty="0"/>
              <a:t> a dink a dink</a:t>
            </a:r>
          </a:p>
          <a:p>
            <a:r>
              <a:rPr lang="en-US" sz="4000" dirty="0" err="1"/>
              <a:t>Skidamarink</a:t>
            </a:r>
            <a:r>
              <a:rPr lang="en-US" sz="4000" dirty="0"/>
              <a:t> a doo</a:t>
            </a:r>
          </a:p>
          <a:p>
            <a:r>
              <a:rPr lang="en-US" sz="4000" dirty="0"/>
              <a:t>I love you</a:t>
            </a:r>
          </a:p>
          <a:p>
            <a:endParaRPr lang="en-US" sz="4000" dirty="0"/>
          </a:p>
          <a:p>
            <a:r>
              <a:rPr lang="en-US" sz="4000" dirty="0"/>
              <a:t>I love you in the morning</a:t>
            </a:r>
          </a:p>
          <a:p>
            <a:r>
              <a:rPr lang="en-US" sz="4000" dirty="0"/>
              <a:t>And in the afternoon</a:t>
            </a:r>
          </a:p>
          <a:p>
            <a:r>
              <a:rPr lang="en-US" sz="4000" dirty="0"/>
              <a:t>I love you in the evening</a:t>
            </a:r>
          </a:p>
          <a:p>
            <a:r>
              <a:rPr lang="en-US" sz="4000" dirty="0"/>
              <a:t>And underneath the moon</a:t>
            </a:r>
          </a:p>
        </p:txBody>
      </p:sp>
      <p:pic>
        <p:nvPicPr>
          <p:cNvPr id="19" name="Graphic 18" descr="Heart">
            <a:extLst>
              <a:ext uri="{FF2B5EF4-FFF2-40B4-BE49-F238E27FC236}">
                <a16:creationId xmlns:a16="http://schemas.microsoft.com/office/drawing/2014/main" id="{E60EDD5F-09D4-44FF-9077-578B6B8F0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8365" y="2377231"/>
            <a:ext cx="2352532" cy="235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575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3B5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AAC6A94-E438-4DDA-8418-C18E8F81447E}"/>
              </a:ext>
            </a:extLst>
          </p:cNvPr>
          <p:cNvSpPr/>
          <p:nvPr/>
        </p:nvSpPr>
        <p:spPr>
          <a:xfrm>
            <a:off x="786064" y="270920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4000" dirty="0"/>
              <a:t>Frère Jacques</a:t>
            </a:r>
            <a:br>
              <a:rPr lang="fr-FR" sz="4000" dirty="0"/>
            </a:br>
            <a:r>
              <a:rPr lang="fr-FR" sz="4000" dirty="0"/>
              <a:t>Frère Jacques</a:t>
            </a:r>
            <a:br>
              <a:rPr lang="fr-FR" sz="4000" dirty="0"/>
            </a:br>
            <a:r>
              <a:rPr lang="fr-FR" sz="4000" dirty="0"/>
              <a:t>Dormez-vous?</a:t>
            </a:r>
            <a:br>
              <a:rPr lang="fr-FR" sz="4000" dirty="0"/>
            </a:br>
            <a:r>
              <a:rPr lang="fr-FR" sz="4000" dirty="0"/>
              <a:t>Dormez-vous?</a:t>
            </a:r>
          </a:p>
          <a:p>
            <a:r>
              <a:rPr lang="fr-FR" sz="4000" dirty="0"/>
              <a:t>Sonnez les matines</a:t>
            </a:r>
            <a:br>
              <a:rPr lang="fr-FR" sz="4000" dirty="0"/>
            </a:br>
            <a:r>
              <a:rPr lang="fr-FR" sz="4000" dirty="0"/>
              <a:t>Sonnez les matines</a:t>
            </a:r>
            <a:br>
              <a:rPr lang="fr-FR" sz="4000" dirty="0"/>
            </a:br>
            <a:r>
              <a:rPr lang="fr-FR" sz="4000" dirty="0"/>
              <a:t>Ding, </a:t>
            </a:r>
            <a:r>
              <a:rPr lang="fr-FR" sz="4000" dirty="0" err="1"/>
              <a:t>dang</a:t>
            </a:r>
            <a:r>
              <a:rPr lang="fr-FR" sz="4000" dirty="0"/>
              <a:t>, dong</a:t>
            </a:r>
            <a:br>
              <a:rPr lang="fr-FR" sz="4000" dirty="0"/>
            </a:br>
            <a:r>
              <a:rPr lang="fr-FR" sz="4000" dirty="0"/>
              <a:t>Ding, </a:t>
            </a:r>
            <a:r>
              <a:rPr lang="fr-FR" sz="4000" dirty="0" err="1"/>
              <a:t>dang</a:t>
            </a:r>
            <a:r>
              <a:rPr lang="fr-FR" sz="4000" dirty="0"/>
              <a:t>, dong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C0D221B-C286-40AE-A8B3-D7FEC44BCD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2172" y="270920"/>
            <a:ext cx="5552802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Are you sleeping?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Are you sleeping?</a:t>
            </a:r>
            <a:br>
              <a:rPr kumimoji="0" lang="en-US" altLang="en-US" sz="4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4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Brother John,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Brother John,</a:t>
            </a:r>
            <a:br>
              <a:rPr kumimoji="0" lang="en-US" altLang="en-US" sz="4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4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Morning bells are ringing!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Morning bells are ringing!</a:t>
            </a:r>
            <a:br>
              <a:rPr kumimoji="0" lang="en-US" altLang="en-US" sz="4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r>
              <a:rPr kumimoji="0" lang="en-US" altLang="en-US" sz="4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Ding, dang, dong.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Ding, dang, dong.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DE84DD-F430-4D27-8323-88C01873879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507330" y="4499811"/>
            <a:ext cx="3684670" cy="235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6950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559C59-8E00-484D-A9D0-B673F6C58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"/>
          <a:stretch/>
        </p:blipFill>
        <p:spPr>
          <a:xfrm>
            <a:off x="0" y="0"/>
            <a:ext cx="1221011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3C7716-0650-4C5A-BBCB-F1A189096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28568" y="858024"/>
            <a:ext cx="864940" cy="3100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69DF24-3076-4ABD-AD24-0BEC5A295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17723" y="2071825"/>
            <a:ext cx="2631262" cy="3368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6303ED-4611-4273-A2C3-05706FBFA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21993" y="3756060"/>
            <a:ext cx="4086863" cy="31019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80E6B-630D-4C08-B959-349463B1F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438" y="2917382"/>
            <a:ext cx="3398633" cy="32391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6D6682-0E5A-411A-9179-53B88E4FD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10" y="3484864"/>
            <a:ext cx="2792811" cy="3373136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C156241-9D3C-4F71-81BC-74E9620D7032}"/>
              </a:ext>
            </a:extLst>
          </p:cNvPr>
          <p:cNvSpPr/>
          <p:nvPr/>
        </p:nvSpPr>
        <p:spPr>
          <a:xfrm>
            <a:off x="-16626" y="701487"/>
            <a:ext cx="3856593" cy="2003613"/>
          </a:xfrm>
          <a:prstGeom prst="wedgeEllipseCallout">
            <a:avLst>
              <a:gd name="adj1" fmla="val 94676"/>
              <a:gd name="adj2" fmla="val -5241"/>
            </a:avLst>
          </a:prstGeom>
          <a:solidFill>
            <a:schemeClr val="bg1"/>
          </a:solidFill>
          <a:ln w="57150">
            <a:solidFill>
              <a:srgbClr val="047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phic 5" descr="Eyes">
            <a:extLst>
              <a:ext uri="{FF2B5EF4-FFF2-40B4-BE49-F238E27FC236}">
                <a16:creationId xmlns:a16="http://schemas.microsoft.com/office/drawing/2014/main" id="{E16D202B-509F-4BAE-9181-E03CDFB93E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9370" y="1310202"/>
            <a:ext cx="914400" cy="914400"/>
          </a:xfrm>
          <a:prstGeom prst="rect">
            <a:avLst/>
          </a:prstGeom>
        </p:spPr>
      </p:pic>
      <p:pic>
        <p:nvPicPr>
          <p:cNvPr id="15" name="Graphic 14" descr="Ear">
            <a:extLst>
              <a:ext uri="{FF2B5EF4-FFF2-40B4-BE49-F238E27FC236}">
                <a16:creationId xmlns:a16="http://schemas.microsoft.com/office/drawing/2014/main" id="{64A45CE8-8028-4407-A234-47CC2A62E26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28615" y="1262041"/>
            <a:ext cx="914400" cy="914400"/>
          </a:xfrm>
          <a:prstGeom prst="rect">
            <a:avLst/>
          </a:prstGeom>
        </p:spPr>
      </p:pic>
      <p:pic>
        <p:nvPicPr>
          <p:cNvPr id="18" name="Graphic 17" descr="Crown">
            <a:extLst>
              <a:ext uri="{FF2B5EF4-FFF2-40B4-BE49-F238E27FC236}">
                <a16:creationId xmlns:a16="http://schemas.microsoft.com/office/drawing/2014/main" id="{EA7AF607-E721-4404-9DD9-9A2D758E209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97997" y="1362635"/>
            <a:ext cx="949108" cy="809533"/>
          </a:xfrm>
          <a:prstGeom prst="rect">
            <a:avLst/>
          </a:prstGeom>
        </p:spPr>
      </p:pic>
      <p:pic>
        <p:nvPicPr>
          <p:cNvPr id="13" name="Graphic 12" descr="Earth globe: Africa and Europe">
            <a:extLst>
              <a:ext uri="{FF2B5EF4-FFF2-40B4-BE49-F238E27FC236}">
                <a16:creationId xmlns:a16="http://schemas.microsoft.com/office/drawing/2014/main" id="{7CE9F7FB-B5CF-4EEE-84D5-540B570ABBA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86682" y="131020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761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559C59-8E00-484D-A9D0-B673F6C58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6"/>
          <a:stretch/>
        </p:blipFill>
        <p:spPr>
          <a:xfrm>
            <a:off x="0" y="0"/>
            <a:ext cx="1221011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3C7716-0650-4C5A-BBCB-F1A189096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8568" y="858024"/>
            <a:ext cx="864940" cy="310030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69DF24-3076-4ABD-AD24-0BEC5A2951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6717723" y="2071825"/>
            <a:ext cx="2631262" cy="3368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6303ED-4611-4273-A2C3-05706FBFAD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21993" y="3756060"/>
            <a:ext cx="4086863" cy="31019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7280E6B-630D-4C08-B959-349463B1F3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7438" y="2917382"/>
            <a:ext cx="3398633" cy="32391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6D6682-0E5A-411A-9179-53B88E4FDE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110" y="3484864"/>
            <a:ext cx="2792811" cy="3373136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1C156241-9D3C-4F71-81BC-74E9620D7032}"/>
              </a:ext>
            </a:extLst>
          </p:cNvPr>
          <p:cNvSpPr/>
          <p:nvPr/>
        </p:nvSpPr>
        <p:spPr>
          <a:xfrm>
            <a:off x="7218061" y="134817"/>
            <a:ext cx="2130924" cy="1937008"/>
          </a:xfrm>
          <a:prstGeom prst="wedgeEllipseCallout">
            <a:avLst>
              <a:gd name="adj1" fmla="val -74354"/>
              <a:gd name="adj2" fmla="val 20690"/>
            </a:avLst>
          </a:prstGeom>
          <a:solidFill>
            <a:schemeClr val="bg1"/>
          </a:solidFill>
          <a:ln w="57150">
            <a:solidFill>
              <a:srgbClr val="047C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D27F2-FDAA-4848-99D4-6F7FD9B534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6043" y="284398"/>
            <a:ext cx="1717980" cy="143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15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rty old room&#10;&#10;Description automatically generated">
            <a:extLst>
              <a:ext uri="{FF2B5EF4-FFF2-40B4-BE49-F238E27FC236}">
                <a16:creationId xmlns:a16="http://schemas.microsoft.com/office/drawing/2014/main" id="{B3BD450B-50D6-4D11-BB1F-1D27BC990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7B3D33-B001-4AF4-B273-46D7C2391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17723" y="2071825"/>
            <a:ext cx="2631262" cy="3368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F09F57-7EC1-431B-8084-B4C5EEAB5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33354" y="3755442"/>
            <a:ext cx="4086863" cy="3101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9BCFC-663A-4E2B-90CE-768560840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955" y="1998995"/>
            <a:ext cx="3398633" cy="323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99581-A8AE-4CE7-A2D3-2B87A2532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4912" y="3235675"/>
            <a:ext cx="2792811" cy="3373136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2613C665-1618-4B59-A8CB-394447D51759}"/>
              </a:ext>
            </a:extLst>
          </p:cNvPr>
          <p:cNvSpPr/>
          <p:nvPr/>
        </p:nvSpPr>
        <p:spPr>
          <a:xfrm>
            <a:off x="2128058" y="379739"/>
            <a:ext cx="1828800" cy="1432436"/>
          </a:xfrm>
          <a:prstGeom prst="cloudCallout">
            <a:avLst>
              <a:gd name="adj1" fmla="val 50985"/>
              <a:gd name="adj2" fmla="val 67143"/>
            </a:avLst>
          </a:prstGeom>
          <a:solidFill>
            <a:schemeClr val="bg1"/>
          </a:solidFill>
          <a:ln w="57150">
            <a:solidFill>
              <a:srgbClr val="459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Angry face with solid fill">
            <a:extLst>
              <a:ext uri="{FF2B5EF4-FFF2-40B4-BE49-F238E27FC236}">
                <a16:creationId xmlns:a16="http://schemas.microsoft.com/office/drawing/2014/main" id="{9DE12766-E6DF-4DB1-912A-95D6EE2A1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85258" y="6283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rty old room&#10;&#10;Description automatically generated">
            <a:extLst>
              <a:ext uri="{FF2B5EF4-FFF2-40B4-BE49-F238E27FC236}">
                <a16:creationId xmlns:a16="http://schemas.microsoft.com/office/drawing/2014/main" id="{B3BD450B-50D6-4D11-BB1F-1D27BC990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7B3D33-B001-4AF4-B273-46D7C2391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17723" y="2071825"/>
            <a:ext cx="2631262" cy="3368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F09F57-7EC1-431B-8084-B4C5EEAB5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33354" y="3755442"/>
            <a:ext cx="4086863" cy="3101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9BCFC-663A-4E2B-90CE-768560840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955" y="1998995"/>
            <a:ext cx="3398633" cy="323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99581-A8AE-4CE7-A2D3-2B87A2532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4912" y="3235675"/>
            <a:ext cx="2792811" cy="3373136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2613C665-1618-4B59-A8CB-394447D51759}"/>
              </a:ext>
            </a:extLst>
          </p:cNvPr>
          <p:cNvSpPr/>
          <p:nvPr/>
        </p:nvSpPr>
        <p:spPr>
          <a:xfrm>
            <a:off x="2128058" y="379739"/>
            <a:ext cx="1828800" cy="1432436"/>
          </a:xfrm>
          <a:prstGeom prst="cloudCallout">
            <a:avLst>
              <a:gd name="adj1" fmla="val 50985"/>
              <a:gd name="adj2" fmla="val 67143"/>
            </a:avLst>
          </a:prstGeom>
          <a:solidFill>
            <a:schemeClr val="bg1"/>
          </a:solidFill>
          <a:ln w="57150">
            <a:solidFill>
              <a:srgbClr val="459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Angry face with solid fill">
            <a:extLst>
              <a:ext uri="{FF2B5EF4-FFF2-40B4-BE49-F238E27FC236}">
                <a16:creationId xmlns:a16="http://schemas.microsoft.com/office/drawing/2014/main" id="{9DE12766-E6DF-4DB1-912A-95D6EE2A1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85258" y="628310"/>
            <a:ext cx="914400" cy="914400"/>
          </a:xfrm>
          <a:prstGeom prst="rect">
            <a:avLst/>
          </a:prstGeom>
        </p:spPr>
      </p:pic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63A38A5C-A3D4-41AC-9D01-11890C3E8830}"/>
              </a:ext>
            </a:extLst>
          </p:cNvPr>
          <p:cNvSpPr/>
          <p:nvPr/>
        </p:nvSpPr>
        <p:spPr>
          <a:xfrm>
            <a:off x="5803323" y="241446"/>
            <a:ext cx="1828800" cy="1432436"/>
          </a:xfrm>
          <a:prstGeom prst="cloudCallout">
            <a:avLst>
              <a:gd name="adj1" fmla="val 20985"/>
              <a:gd name="adj2" fmla="val 93838"/>
            </a:avLst>
          </a:prstGeom>
          <a:solidFill>
            <a:schemeClr val="bg1"/>
          </a:solidFill>
          <a:ln w="57150">
            <a:solidFill>
              <a:srgbClr val="EE8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 descr="Confused face with solid fill">
            <a:extLst>
              <a:ext uri="{FF2B5EF4-FFF2-40B4-BE49-F238E27FC236}">
                <a16:creationId xmlns:a16="http://schemas.microsoft.com/office/drawing/2014/main" id="{B20B3C9D-F80A-452C-B6DD-1C7BECB2BD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60523" y="5339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6379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rty old room&#10;&#10;Description automatically generated">
            <a:extLst>
              <a:ext uri="{FF2B5EF4-FFF2-40B4-BE49-F238E27FC236}">
                <a16:creationId xmlns:a16="http://schemas.microsoft.com/office/drawing/2014/main" id="{B3BD450B-50D6-4D11-BB1F-1D27BC990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7B3D33-B001-4AF4-B273-46D7C2391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17723" y="2071825"/>
            <a:ext cx="2631262" cy="3368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F09F57-7EC1-431B-8084-B4C5EEAB5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33354" y="3755442"/>
            <a:ext cx="4086863" cy="3101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9BCFC-663A-4E2B-90CE-768560840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955" y="1998995"/>
            <a:ext cx="3398633" cy="323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99581-A8AE-4CE7-A2D3-2B87A2532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4912" y="3235675"/>
            <a:ext cx="2792811" cy="3373136"/>
          </a:xfrm>
          <a:prstGeom prst="rect">
            <a:avLst/>
          </a:prstGeom>
        </p:spPr>
      </p:pic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2613C665-1618-4B59-A8CB-394447D51759}"/>
              </a:ext>
            </a:extLst>
          </p:cNvPr>
          <p:cNvSpPr/>
          <p:nvPr/>
        </p:nvSpPr>
        <p:spPr>
          <a:xfrm>
            <a:off x="2128058" y="379739"/>
            <a:ext cx="1828800" cy="1432436"/>
          </a:xfrm>
          <a:prstGeom prst="cloudCallout">
            <a:avLst>
              <a:gd name="adj1" fmla="val 50985"/>
              <a:gd name="adj2" fmla="val 67143"/>
            </a:avLst>
          </a:prstGeom>
          <a:solidFill>
            <a:schemeClr val="bg1"/>
          </a:solidFill>
          <a:ln w="57150">
            <a:solidFill>
              <a:srgbClr val="4591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 descr="Angry face with solid fill">
            <a:extLst>
              <a:ext uri="{FF2B5EF4-FFF2-40B4-BE49-F238E27FC236}">
                <a16:creationId xmlns:a16="http://schemas.microsoft.com/office/drawing/2014/main" id="{9DE12766-E6DF-4DB1-912A-95D6EE2A12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585258" y="628310"/>
            <a:ext cx="914400" cy="914400"/>
          </a:xfrm>
          <a:prstGeom prst="rect">
            <a:avLst/>
          </a:prstGeom>
        </p:spPr>
      </p:pic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63A38A5C-A3D4-41AC-9D01-11890C3E8830}"/>
              </a:ext>
            </a:extLst>
          </p:cNvPr>
          <p:cNvSpPr/>
          <p:nvPr/>
        </p:nvSpPr>
        <p:spPr>
          <a:xfrm>
            <a:off x="5803323" y="241446"/>
            <a:ext cx="1828800" cy="1432436"/>
          </a:xfrm>
          <a:prstGeom prst="cloudCallout">
            <a:avLst>
              <a:gd name="adj1" fmla="val 20985"/>
              <a:gd name="adj2" fmla="val 93838"/>
            </a:avLst>
          </a:prstGeom>
          <a:solidFill>
            <a:schemeClr val="bg1"/>
          </a:solidFill>
          <a:ln w="57150">
            <a:solidFill>
              <a:srgbClr val="EE8E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 descr="Confused face with solid fill">
            <a:extLst>
              <a:ext uri="{FF2B5EF4-FFF2-40B4-BE49-F238E27FC236}">
                <a16:creationId xmlns:a16="http://schemas.microsoft.com/office/drawing/2014/main" id="{B20B3C9D-F80A-452C-B6DD-1C7BECB2BD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260523" y="533985"/>
            <a:ext cx="914400" cy="914400"/>
          </a:xfrm>
          <a:prstGeom prst="rect">
            <a:avLst/>
          </a:prstGeom>
        </p:spPr>
      </p:pic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41DAF54B-7229-4DF3-9C5B-F2E45D9BD93A}"/>
              </a:ext>
            </a:extLst>
          </p:cNvPr>
          <p:cNvSpPr/>
          <p:nvPr/>
        </p:nvSpPr>
        <p:spPr>
          <a:xfrm>
            <a:off x="9478588" y="1167819"/>
            <a:ext cx="1828800" cy="1432436"/>
          </a:xfrm>
          <a:prstGeom prst="cloudCallout">
            <a:avLst>
              <a:gd name="adj1" fmla="val 6440"/>
              <a:gd name="adj2" fmla="val 119372"/>
            </a:avLst>
          </a:prstGeom>
          <a:solidFill>
            <a:schemeClr val="bg1"/>
          </a:solidFill>
          <a:ln w="57150">
            <a:solidFill>
              <a:srgbClr val="A9A29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55DAA2E-8EBB-4436-9213-C53513E4B2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flipH="1">
            <a:off x="10063942" y="1341389"/>
            <a:ext cx="810510" cy="94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35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rty old room&#10;&#10;Description automatically generated">
            <a:extLst>
              <a:ext uri="{FF2B5EF4-FFF2-40B4-BE49-F238E27FC236}">
                <a16:creationId xmlns:a16="http://schemas.microsoft.com/office/drawing/2014/main" id="{B3BD450B-50D6-4D11-BB1F-1D27BC990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7B3D33-B001-4AF4-B273-46D7C2391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17723" y="2071825"/>
            <a:ext cx="2631262" cy="3368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F09F57-7EC1-431B-8084-B4C5EEAB5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33354" y="3755442"/>
            <a:ext cx="4086863" cy="3101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9BCFC-663A-4E2B-90CE-768560840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955" y="1998995"/>
            <a:ext cx="3398633" cy="323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99581-A8AE-4CE7-A2D3-2B87A2532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4912" y="3235675"/>
            <a:ext cx="2792811" cy="33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6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rty old room&#10;&#10;Description automatically generated">
            <a:extLst>
              <a:ext uri="{FF2B5EF4-FFF2-40B4-BE49-F238E27FC236}">
                <a16:creationId xmlns:a16="http://schemas.microsoft.com/office/drawing/2014/main" id="{B3BD450B-50D6-4D11-BB1F-1D27BC990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3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67B3D33-B001-4AF4-B273-46D7C23910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717723" y="2071825"/>
            <a:ext cx="2631262" cy="3368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F09F57-7EC1-431B-8084-B4C5EEAB5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33354" y="3755442"/>
            <a:ext cx="4086863" cy="31019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089BCFC-663A-4E2B-90CE-768560840F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955" y="1998995"/>
            <a:ext cx="3398633" cy="323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B699581-A8AE-4CE7-A2D3-2B87A2532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4912" y="3235675"/>
            <a:ext cx="2792811" cy="33731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FDF8384-A755-43D7-B6D4-29E58A76A2D3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26" b="93017" l="8500" r="98167">
                        <a14:foregroundMark x1="16158" y1="69459" x2="16333" y2="69576"/>
                        <a14:foregroundMark x1="8500" y1="64339" x2="13815" y2="67893"/>
                        <a14:foregroundMark x1="16333" y1="69576" x2="16667" y2="69576"/>
                        <a14:foregroundMark x1="91167" y1="64339" x2="98333" y2="70324"/>
                        <a14:foregroundMark x1="97833" y1="93017" x2="90833" y2="93017"/>
                        <a14:backgroundMark x1="13500" y1="68579" x2="16333" y2="69077"/>
                        <a14:backgroundMark x1="27667" y1="65087" x2="35333" y2="70823"/>
                        <a14:backgroundMark x1="62667" y1="60349" x2="54167" y2="57606"/>
                        <a14:backgroundMark x1="54167" y1="57606" x2="46833" y2="49875"/>
                        <a14:backgroundMark x1="46833" y1="49875" x2="46667" y2="49875"/>
                        <a14:backgroundMark x1="38167" y1="38653" x2="33000" y2="32918"/>
                        <a14:backgroundMark x1="71000" y1="52868" x2="64667" y2="43641"/>
                        <a14:backgroundMark x1="64667" y1="43641" x2="64667" y2="37157"/>
                        <a14:backgroundMark x1="80333" y1="46883" x2="76000" y2="46883"/>
                        <a14:backgroundMark x1="49000" y1="65087" x2="47167" y2="63342"/>
                        <a14:backgroundMark x1="50667" y1="32170" x2="52667" y2="34663"/>
                        <a14:backgroundMark x1="39333" y1="26933" x2="39000" y2="29426"/>
                        <a14:backgroundMark x1="64000" y1="86534" x2="64000" y2="86534"/>
                        <a14:backgroundMark x1="64000" y1="86534" x2="64000" y2="86534"/>
                        <a14:backgroundMark x1="64000" y1="86534" x2="62667" y2="865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4278" y="-54028"/>
            <a:ext cx="6750973" cy="451190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4FCC698-512C-42C2-B76D-49DC45EE1C4A}"/>
              </a:ext>
            </a:extLst>
          </p:cNvPr>
          <p:cNvPicPr>
            <a:picLocks noChangeAspect="1"/>
          </p:cNvPicPr>
          <p:nvPr/>
        </p:nvPicPr>
        <p:blipFill>
          <a:blip r:embed="rId7">
            <a:grayscl/>
            <a:alphaModFix amt="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26" b="93017" l="8500" r="98167">
                        <a14:foregroundMark x1="16158" y1="69459" x2="16333" y2="69576"/>
                        <a14:foregroundMark x1="8500" y1="64339" x2="13815" y2="67893"/>
                        <a14:foregroundMark x1="16333" y1="69576" x2="16667" y2="69576"/>
                        <a14:foregroundMark x1="91167" y1="64339" x2="98333" y2="70324"/>
                        <a14:foregroundMark x1="97833" y1="93017" x2="90833" y2="93017"/>
                        <a14:backgroundMark x1="13500" y1="68579" x2="16333" y2="69077"/>
                        <a14:backgroundMark x1="27667" y1="65087" x2="35333" y2="70823"/>
                        <a14:backgroundMark x1="62667" y1="60349" x2="54167" y2="57606"/>
                        <a14:backgroundMark x1="54167" y1="57606" x2="46833" y2="49875"/>
                        <a14:backgroundMark x1="46833" y1="49875" x2="46667" y2="49875"/>
                        <a14:backgroundMark x1="38167" y1="38653" x2="33000" y2="32918"/>
                        <a14:backgroundMark x1="71000" y1="52868" x2="64667" y2="43641"/>
                        <a14:backgroundMark x1="64667" y1="43641" x2="64667" y2="37157"/>
                        <a14:backgroundMark x1="80333" y1="46883" x2="76000" y2="46883"/>
                        <a14:backgroundMark x1="49000" y1="65087" x2="47167" y2="63342"/>
                        <a14:backgroundMark x1="50667" y1="32170" x2="52667" y2="34663"/>
                        <a14:backgroundMark x1="39333" y1="26933" x2="39000" y2="29426"/>
                        <a14:backgroundMark x1="64000" y1="86534" x2="64000" y2="86534"/>
                        <a14:backgroundMark x1="64000" y1="86534" x2="64000" y2="86534"/>
                        <a14:backgroundMark x1="64000" y1="86534" x2="62667" y2="8653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0800000">
            <a:off x="37689" y="2139961"/>
            <a:ext cx="7583139" cy="5068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6254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6162</TotalTime>
  <Words>232</Words>
  <Application>Microsoft Office PowerPoint</Application>
  <PresentationFormat>Widescreen</PresentationFormat>
  <Paragraphs>65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Andy</vt:lpstr>
      <vt:lpstr>Arial</vt:lpstr>
      <vt:lpstr>Calibri</vt:lpstr>
      <vt:lpstr>Calibri Light</vt:lpstr>
      <vt:lpstr>HW Andy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HaNnAh Trasler</dc:creator>
  <cp:lastModifiedBy>HaNnAh Trasler</cp:lastModifiedBy>
  <cp:revision>275</cp:revision>
  <dcterms:created xsi:type="dcterms:W3CDTF">2018-02-18T22:59:32Z</dcterms:created>
  <dcterms:modified xsi:type="dcterms:W3CDTF">2019-05-07T23:53:43Z</dcterms:modified>
</cp:coreProperties>
</file>