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7" r:id="rId3"/>
    <p:sldId id="384" r:id="rId4"/>
    <p:sldId id="386" r:id="rId5"/>
    <p:sldId id="385" r:id="rId6"/>
    <p:sldId id="383" r:id="rId7"/>
    <p:sldId id="387" r:id="rId8"/>
    <p:sldId id="388" r:id="rId9"/>
    <p:sldId id="389" r:id="rId10"/>
    <p:sldId id="390" r:id="rId11"/>
    <p:sldId id="392" r:id="rId12"/>
    <p:sldId id="391" r:id="rId13"/>
    <p:sldId id="393" r:id="rId14"/>
    <p:sldId id="394" r:id="rId15"/>
    <p:sldId id="395" r:id="rId16"/>
    <p:sldId id="396" r:id="rId17"/>
    <p:sldId id="397" r:id="rId18"/>
    <p:sldId id="278" r:id="rId19"/>
    <p:sldId id="264" r:id="rId20"/>
    <p:sldId id="380" r:id="rId21"/>
    <p:sldId id="283" r:id="rId22"/>
    <p:sldId id="3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419457"/>
    <a:srgbClr val="D3B515"/>
    <a:srgbClr val="EE8F01"/>
    <a:srgbClr val="644E76"/>
    <a:srgbClr val="047CBC"/>
    <a:srgbClr val="993E07"/>
    <a:srgbClr val="047BBA"/>
    <a:srgbClr val="73897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43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11.png"/><Relationship Id="rId26" Type="http://schemas.openxmlformats.org/officeDocument/2006/relationships/image" Target="../media/image43.svg"/><Relationship Id="rId3" Type="http://schemas.openxmlformats.org/officeDocument/2006/relationships/image" Target="../media/image25.svg"/><Relationship Id="rId21" Type="http://schemas.openxmlformats.org/officeDocument/2006/relationships/image" Target="../media/image22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2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1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0.png"/><Relationship Id="rId28" Type="http://schemas.openxmlformats.org/officeDocument/2006/relationships/image" Target="../media/image9.png"/><Relationship Id="rId10" Type="http://schemas.openxmlformats.org/officeDocument/2006/relationships/image" Target="../media/image32.png"/><Relationship Id="rId19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10.png"/><Relationship Id="rId27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.sv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7.svg"/><Relationship Id="rId5" Type="http://schemas.openxmlformats.org/officeDocument/2006/relationships/image" Target="../media/image12.png"/><Relationship Id="rId10" Type="http://schemas.openxmlformats.org/officeDocument/2006/relationships/image" Target="../media/image46.png"/><Relationship Id="rId4" Type="http://schemas.openxmlformats.org/officeDocument/2006/relationships/image" Target="../media/image9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.sv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10" Type="http://schemas.openxmlformats.org/officeDocument/2006/relationships/image" Target="../media/image52.sv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3.wdp"/><Relationship Id="rId4" Type="http://schemas.openxmlformats.org/officeDocument/2006/relationships/image" Target="../media/image54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7218061" y="134817"/>
            <a:ext cx="2130924" cy="1937008"/>
          </a:xfrm>
          <a:prstGeom prst="wedgeEllipseCallout">
            <a:avLst>
              <a:gd name="adj1" fmla="val -74354"/>
              <a:gd name="adj2" fmla="val 20690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D27F2-FDAA-4848-99D4-6F7FD9B53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43" y="284398"/>
            <a:ext cx="1717980" cy="14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1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7218061" y="134817"/>
            <a:ext cx="2130924" cy="1937008"/>
          </a:xfrm>
          <a:prstGeom prst="wedgeEllipseCallout">
            <a:avLst>
              <a:gd name="adj1" fmla="val -74354"/>
              <a:gd name="adj2" fmla="val 20690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Image result for dove icon">
            <a:extLst>
              <a:ext uri="{FF2B5EF4-FFF2-40B4-BE49-F238E27FC236}">
                <a16:creationId xmlns:a16="http://schemas.microsoft.com/office/drawing/2014/main" id="{CCC9838D-AED0-4E49-9EBA-41DE6C66A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20598" r="23008" b="23504"/>
          <a:stretch/>
        </p:blipFill>
        <p:spPr bwMode="auto">
          <a:xfrm>
            <a:off x="7679429" y="436803"/>
            <a:ext cx="1208187" cy="14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0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Grinning face with no fill">
            <a:extLst>
              <a:ext uri="{FF2B5EF4-FFF2-40B4-BE49-F238E27FC236}">
                <a16:creationId xmlns:a16="http://schemas.microsoft.com/office/drawing/2014/main" id="{92ED6909-43AA-4D45-AAAE-4A9092E9A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975" y="694483"/>
            <a:ext cx="914400" cy="914400"/>
          </a:xfrm>
          <a:prstGeom prst="rect">
            <a:avLst/>
          </a:prstGeom>
        </p:spPr>
      </p:pic>
      <p:pic>
        <p:nvPicPr>
          <p:cNvPr id="5" name="Graphic 4" descr="Crying face with no fill">
            <a:extLst>
              <a:ext uri="{FF2B5EF4-FFF2-40B4-BE49-F238E27FC236}">
                <a16:creationId xmlns:a16="http://schemas.microsoft.com/office/drawing/2014/main" id="{D1749F92-468F-4EC6-AA50-D82B93DBA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2843" y="694483"/>
            <a:ext cx="914400" cy="914400"/>
          </a:xfrm>
          <a:prstGeom prst="rect">
            <a:avLst/>
          </a:prstGeom>
        </p:spPr>
      </p:pic>
      <p:pic>
        <p:nvPicPr>
          <p:cNvPr id="7" name="Graphic 6" descr="Confused face with no fill">
            <a:extLst>
              <a:ext uri="{FF2B5EF4-FFF2-40B4-BE49-F238E27FC236}">
                <a16:creationId xmlns:a16="http://schemas.microsoft.com/office/drawing/2014/main" id="{E13F1409-F035-46D7-B818-8510785EE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1545" y="677513"/>
            <a:ext cx="914400" cy="914400"/>
          </a:xfrm>
          <a:prstGeom prst="rect">
            <a:avLst/>
          </a:prstGeom>
        </p:spPr>
      </p:pic>
      <p:pic>
        <p:nvPicPr>
          <p:cNvPr id="9" name="Graphic 8" descr="Cowboy">
            <a:extLst>
              <a:ext uri="{FF2B5EF4-FFF2-40B4-BE49-F238E27FC236}">
                <a16:creationId xmlns:a16="http://schemas.microsoft.com/office/drawing/2014/main" id="{A4FDDD0D-9816-49EB-BBD0-2FE42F2EE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11944">
            <a:off x="10293619" y="1757043"/>
            <a:ext cx="914400" cy="914400"/>
          </a:xfrm>
          <a:prstGeom prst="rect">
            <a:avLst/>
          </a:prstGeom>
        </p:spPr>
      </p:pic>
      <p:pic>
        <p:nvPicPr>
          <p:cNvPr id="11" name="Graphic 10" descr="Firefighter">
            <a:extLst>
              <a:ext uri="{FF2B5EF4-FFF2-40B4-BE49-F238E27FC236}">
                <a16:creationId xmlns:a16="http://schemas.microsoft.com/office/drawing/2014/main" id="{57E77B2C-E7A4-4F9F-AEFC-53CA6ECA9E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812304">
            <a:off x="10898509" y="2403678"/>
            <a:ext cx="914400" cy="914400"/>
          </a:xfrm>
          <a:prstGeom prst="rect">
            <a:avLst/>
          </a:prstGeom>
        </p:spPr>
      </p:pic>
      <p:pic>
        <p:nvPicPr>
          <p:cNvPr id="13" name="Graphic 12" descr="Conductor">
            <a:extLst>
              <a:ext uri="{FF2B5EF4-FFF2-40B4-BE49-F238E27FC236}">
                <a16:creationId xmlns:a16="http://schemas.microsoft.com/office/drawing/2014/main" id="{93AC12E4-AC8C-4A66-81BE-2B994D8E4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99676">
            <a:off x="9417520" y="2105727"/>
            <a:ext cx="914400" cy="914400"/>
          </a:xfrm>
          <a:prstGeom prst="rect">
            <a:avLst/>
          </a:prstGeom>
        </p:spPr>
      </p:pic>
      <p:pic>
        <p:nvPicPr>
          <p:cNvPr id="15" name="Graphic 14" descr="Police">
            <a:extLst>
              <a:ext uri="{FF2B5EF4-FFF2-40B4-BE49-F238E27FC236}">
                <a16:creationId xmlns:a16="http://schemas.microsoft.com/office/drawing/2014/main" id="{C45361A9-F4CD-4B88-AF6C-CDDD593C32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23634">
            <a:off x="10854692" y="3332984"/>
            <a:ext cx="914400" cy="914400"/>
          </a:xfrm>
          <a:prstGeom prst="rect">
            <a:avLst/>
          </a:prstGeom>
        </p:spPr>
      </p:pic>
      <p:pic>
        <p:nvPicPr>
          <p:cNvPr id="17" name="Graphic 16" descr="Welder">
            <a:extLst>
              <a:ext uri="{FF2B5EF4-FFF2-40B4-BE49-F238E27FC236}">
                <a16:creationId xmlns:a16="http://schemas.microsoft.com/office/drawing/2014/main" id="{A1FCC627-4C7D-4287-9A7E-818A550A1C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231957">
            <a:off x="10127358" y="2775595"/>
            <a:ext cx="914400" cy="914400"/>
          </a:xfrm>
          <a:prstGeom prst="rect">
            <a:avLst/>
          </a:prstGeom>
        </p:spPr>
      </p:pic>
      <p:pic>
        <p:nvPicPr>
          <p:cNvPr id="18" name="Graphic 17" descr="Grinning face with no fill">
            <a:extLst>
              <a:ext uri="{FF2B5EF4-FFF2-40B4-BE49-F238E27FC236}">
                <a16:creationId xmlns:a16="http://schemas.microsoft.com/office/drawing/2014/main" id="{75D2E297-6BA5-486C-8AFA-7A089F914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1588" y="738769"/>
            <a:ext cx="914400" cy="914400"/>
          </a:xfrm>
          <a:prstGeom prst="rect">
            <a:avLst/>
          </a:prstGeom>
        </p:spPr>
      </p:pic>
      <p:pic>
        <p:nvPicPr>
          <p:cNvPr id="19" name="Graphic 18" descr="Crying face with no fill">
            <a:extLst>
              <a:ext uri="{FF2B5EF4-FFF2-40B4-BE49-F238E27FC236}">
                <a16:creationId xmlns:a16="http://schemas.microsoft.com/office/drawing/2014/main" id="{53A4EE25-CF40-404E-B4EC-7239E1F4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1446" y="738769"/>
            <a:ext cx="914400" cy="914400"/>
          </a:xfrm>
          <a:prstGeom prst="rect">
            <a:avLst/>
          </a:prstGeom>
        </p:spPr>
      </p:pic>
      <p:pic>
        <p:nvPicPr>
          <p:cNvPr id="20" name="Graphic 19" descr="Grinning face with no fill">
            <a:extLst>
              <a:ext uri="{FF2B5EF4-FFF2-40B4-BE49-F238E27FC236}">
                <a16:creationId xmlns:a16="http://schemas.microsoft.com/office/drawing/2014/main" id="{9ED4E23B-2F23-4B59-95E8-5DD8BBBC4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1717" y="694483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5F03A5-986C-492B-8F62-CBA11CB675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8293" y="4763503"/>
            <a:ext cx="1734153" cy="2094497"/>
          </a:xfrm>
          <a:prstGeom prst="rect">
            <a:avLst/>
          </a:prstGeom>
        </p:spPr>
      </p:pic>
      <p:pic>
        <p:nvPicPr>
          <p:cNvPr id="24" name="Graphic 23" descr="Crown">
            <a:extLst>
              <a:ext uri="{FF2B5EF4-FFF2-40B4-BE49-F238E27FC236}">
                <a16:creationId xmlns:a16="http://schemas.microsoft.com/office/drawing/2014/main" id="{466B6181-13ED-4514-8507-16DDAD6CBE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79806" y="2027260"/>
            <a:ext cx="1180474" cy="1006875"/>
          </a:xfrm>
          <a:prstGeom prst="rect">
            <a:avLst/>
          </a:prstGeom>
        </p:spPr>
      </p:pic>
      <p:sp>
        <p:nvSpPr>
          <p:cNvPr id="25" name="&quot;Not Allowed&quot; Symbol 24">
            <a:extLst>
              <a:ext uri="{FF2B5EF4-FFF2-40B4-BE49-F238E27FC236}">
                <a16:creationId xmlns:a16="http://schemas.microsoft.com/office/drawing/2014/main" id="{CFCFA5AC-0B4B-4472-BE25-CCD8477131E0}"/>
              </a:ext>
            </a:extLst>
          </p:cNvPr>
          <p:cNvSpPr/>
          <p:nvPr/>
        </p:nvSpPr>
        <p:spPr>
          <a:xfrm>
            <a:off x="2435678" y="1682641"/>
            <a:ext cx="1668730" cy="1746359"/>
          </a:xfrm>
          <a:prstGeom prst="noSmoking">
            <a:avLst>
              <a:gd name="adj" fmla="val 934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F51BDD-B18C-4802-9AAE-8F909411D8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35" y="1946958"/>
            <a:ext cx="1400974" cy="1167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299132-BFDD-460A-A9F6-A2FF81511D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9833336" y="4770525"/>
            <a:ext cx="2197634" cy="2094497"/>
          </a:xfrm>
          <a:prstGeom prst="rect">
            <a:avLst/>
          </a:prstGeom>
        </p:spPr>
      </p:pic>
      <p:pic>
        <p:nvPicPr>
          <p:cNvPr id="29" name="Graphic 28" descr="Walk">
            <a:extLst>
              <a:ext uri="{FF2B5EF4-FFF2-40B4-BE49-F238E27FC236}">
                <a16:creationId xmlns:a16="http://schemas.microsoft.com/office/drawing/2014/main" id="{5DB22529-B2AA-4990-8856-85CCB13E8C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04965" y="1808703"/>
            <a:ext cx="1499799" cy="1499799"/>
          </a:xfrm>
          <a:prstGeom prst="rect">
            <a:avLst/>
          </a:prstGeom>
        </p:spPr>
      </p:pic>
      <p:pic>
        <p:nvPicPr>
          <p:cNvPr id="31" name="Graphic 30" descr="Confused person">
            <a:extLst>
              <a:ext uri="{FF2B5EF4-FFF2-40B4-BE49-F238E27FC236}">
                <a16:creationId xmlns:a16="http://schemas.microsoft.com/office/drawing/2014/main" id="{39E18AB2-5967-49DA-9493-20EC6E48487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41276" y="1862207"/>
            <a:ext cx="1499799" cy="1499799"/>
          </a:xfrm>
          <a:prstGeom prst="rect">
            <a:avLst/>
          </a:prstGeom>
        </p:spPr>
      </p:pic>
      <p:pic>
        <p:nvPicPr>
          <p:cNvPr id="1026" name="Picture 2" descr="Image result for dove icon">
            <a:extLst>
              <a:ext uri="{FF2B5EF4-FFF2-40B4-BE49-F238E27FC236}">
                <a16:creationId xmlns:a16="http://schemas.microsoft.com/office/drawing/2014/main" id="{51DD184D-EF6B-45D0-ADC8-2D7A621DA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20598" r="23008" b="23504"/>
          <a:stretch/>
        </p:blipFill>
        <p:spPr bwMode="auto">
          <a:xfrm>
            <a:off x="7964440" y="1799862"/>
            <a:ext cx="1499799" cy="17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D4EFC6-469E-40AE-85A7-2574AB65CC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7179734" y="4714122"/>
            <a:ext cx="1701434" cy="217813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F60DEC-747B-4079-9508-6CAD58C1B3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87644" y="4797756"/>
            <a:ext cx="2197634" cy="20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804090" y="779765"/>
            <a:ext cx="3052503" cy="1925335"/>
          </a:xfrm>
          <a:prstGeom prst="wedgeEllipseCallout">
            <a:avLst>
              <a:gd name="adj1" fmla="val 102436"/>
              <a:gd name="adj2" fmla="val -4411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Eyes">
            <a:extLst>
              <a:ext uri="{FF2B5EF4-FFF2-40B4-BE49-F238E27FC236}">
                <a16:creationId xmlns:a16="http://schemas.microsoft.com/office/drawing/2014/main" id="{E16D202B-509F-4BAE-9181-E03CDFB93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370" y="1310202"/>
            <a:ext cx="914400" cy="914400"/>
          </a:xfrm>
          <a:prstGeom prst="rect">
            <a:avLst/>
          </a:prstGeom>
        </p:spPr>
      </p:pic>
      <p:pic>
        <p:nvPicPr>
          <p:cNvPr id="15" name="Graphic 14" descr="Ear">
            <a:extLst>
              <a:ext uri="{FF2B5EF4-FFF2-40B4-BE49-F238E27FC236}">
                <a16:creationId xmlns:a16="http://schemas.microsoft.com/office/drawing/2014/main" id="{64A45CE8-8028-4407-A234-47CC2A62E2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8615" y="1262041"/>
            <a:ext cx="914400" cy="914400"/>
          </a:xfrm>
          <a:prstGeom prst="rect">
            <a:avLst/>
          </a:prstGeom>
        </p:spPr>
      </p:pic>
      <p:pic>
        <p:nvPicPr>
          <p:cNvPr id="18" name="Graphic 17" descr="Crown">
            <a:extLst>
              <a:ext uri="{FF2B5EF4-FFF2-40B4-BE49-F238E27FC236}">
                <a16:creationId xmlns:a16="http://schemas.microsoft.com/office/drawing/2014/main" id="{EA7AF607-E721-4404-9DD9-9A2D758E20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7997" y="1362635"/>
            <a:ext cx="949108" cy="8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7307516" y="146490"/>
            <a:ext cx="2094295" cy="1925335"/>
          </a:xfrm>
          <a:prstGeom prst="wedgeEllipseCallout">
            <a:avLst>
              <a:gd name="adj1" fmla="val -76179"/>
              <a:gd name="adj2" fmla="val 25812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Earth globe: Africa and Europe">
            <a:extLst>
              <a:ext uri="{FF2B5EF4-FFF2-40B4-BE49-F238E27FC236}">
                <a16:creationId xmlns:a16="http://schemas.microsoft.com/office/drawing/2014/main" id="{66B6C643-695D-4E1F-BEA0-1CA023CA4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1993" y="717568"/>
            <a:ext cx="914400" cy="914400"/>
          </a:xfrm>
          <a:prstGeom prst="rect">
            <a:avLst/>
          </a:prstGeom>
        </p:spPr>
      </p:pic>
      <p:pic>
        <p:nvPicPr>
          <p:cNvPr id="18" name="Graphic 17" descr="Crown">
            <a:extLst>
              <a:ext uri="{FF2B5EF4-FFF2-40B4-BE49-F238E27FC236}">
                <a16:creationId xmlns:a16="http://schemas.microsoft.com/office/drawing/2014/main" id="{EA7AF607-E721-4404-9DD9-9A2D758E2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9518" y="717568"/>
            <a:ext cx="949108" cy="8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8CB6AF-F2F1-4C85-862F-39B8CC231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 b="90774"/>
          <a:stretch/>
        </p:blipFill>
        <p:spPr>
          <a:xfrm>
            <a:off x="0" y="-2041644"/>
            <a:ext cx="12210115" cy="1340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/>
          <a:stretch/>
        </p:blipFill>
        <p:spPr>
          <a:xfrm>
            <a:off x="0" y="-698269"/>
            <a:ext cx="12210115" cy="7556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00065 0.1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00065 0.2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0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4.07407E-6 L 0.00859 -0.70533 " pathEditMode="relative" rAng="0" ptsTypes="AA">
                                      <p:cBhvr>
                                        <p:cTn id="1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/>
          <a:stretch/>
        </p:blipFill>
        <p:spPr>
          <a:xfrm>
            <a:off x="0" y="-698269"/>
            <a:ext cx="12210115" cy="7556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29B141-6C55-49C2-BF9C-8149FA041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766" y="654120"/>
            <a:ext cx="1993266" cy="3783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/>
          <a:stretch/>
        </p:blipFill>
        <p:spPr>
          <a:xfrm>
            <a:off x="0" y="-698269"/>
            <a:ext cx="12210115" cy="7556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29B141-6C55-49C2-BF9C-8149FA041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766" y="654120"/>
            <a:ext cx="1993266" cy="3783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7122F59-1C02-46E2-BE36-FDE7D3EECC8D}"/>
              </a:ext>
            </a:extLst>
          </p:cNvPr>
          <p:cNvSpPr/>
          <p:nvPr/>
        </p:nvSpPr>
        <p:spPr>
          <a:xfrm>
            <a:off x="6845179" y="81044"/>
            <a:ext cx="2265704" cy="2150076"/>
          </a:xfrm>
          <a:prstGeom prst="wedgeEllipseCallout">
            <a:avLst>
              <a:gd name="adj1" fmla="val -74280"/>
              <a:gd name="adj2" fmla="val 3606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807969-1197-4CEB-8A7F-7D4A74C36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32826" y="244615"/>
            <a:ext cx="401056" cy="1437554"/>
          </a:xfrm>
          <a:prstGeom prst="rect">
            <a:avLst/>
          </a:prstGeom>
        </p:spPr>
      </p:pic>
      <p:pic>
        <p:nvPicPr>
          <p:cNvPr id="6" name="Graphic 5" descr="Cloud">
            <a:extLst>
              <a:ext uri="{FF2B5EF4-FFF2-40B4-BE49-F238E27FC236}">
                <a16:creationId xmlns:a16="http://schemas.microsoft.com/office/drawing/2014/main" id="{2B80E7B9-F84A-4A43-858F-D83A6A07FF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4376" y="1157425"/>
            <a:ext cx="914400" cy="914400"/>
          </a:xfrm>
          <a:prstGeom prst="rect">
            <a:avLst/>
          </a:prstGeom>
        </p:spPr>
      </p:pic>
      <p:pic>
        <p:nvPicPr>
          <p:cNvPr id="15" name="Graphic 14" descr="Cloud">
            <a:extLst>
              <a:ext uri="{FF2B5EF4-FFF2-40B4-BE49-F238E27FC236}">
                <a16:creationId xmlns:a16="http://schemas.microsoft.com/office/drawing/2014/main" id="{D3009C76-CE23-43AA-9826-C5CD05C879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9308" y="1279958"/>
            <a:ext cx="914400" cy="914400"/>
          </a:xfrm>
          <a:prstGeom prst="rect">
            <a:avLst/>
          </a:prstGeom>
        </p:spPr>
      </p:pic>
      <p:pic>
        <p:nvPicPr>
          <p:cNvPr id="16" name="Graphic 15" descr="Cloud">
            <a:extLst>
              <a:ext uri="{FF2B5EF4-FFF2-40B4-BE49-F238E27FC236}">
                <a16:creationId xmlns:a16="http://schemas.microsoft.com/office/drawing/2014/main" id="{5F6D5074-2B88-4159-99C7-F22F325F9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0200" y="10961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C369C-E58A-46B2-83EC-3022F7328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7" b="74249" l="9259" r="91667">
                        <a14:foregroundMark x1="18056" y1="34764" x2="29167" y2="28755"/>
                        <a14:foregroundMark x1="24537" y1="18884" x2="36111" y2="23605"/>
                        <a14:foregroundMark x1="50926" y1="18884" x2="42593" y2="23605"/>
                        <a14:foregroundMark x1="61111" y1="27897" x2="45370" y2="27468"/>
                        <a14:foregroundMark x1="81481" y1="21459" x2="81481" y2="29185"/>
                        <a14:foregroundMark x1="75463" y1="33047" x2="79167" y2="31760"/>
                        <a14:foregroundMark x1="89815" y1="28755" x2="91667" y2="28326"/>
                        <a14:foregroundMark x1="83796" y1="34335" x2="86111" y2="40343"/>
                        <a14:foregroundMark x1="27315" y1="74249" x2="49074" y2="7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20971"/>
          <a:stretch/>
        </p:blipFill>
        <p:spPr>
          <a:xfrm>
            <a:off x="9032817" y="199675"/>
            <a:ext cx="2887927" cy="2123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860014-420D-4088-AFCB-83E7E0F338A0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blades on a copter go round and round</a:t>
            </a:r>
          </a:p>
          <a:p>
            <a:r>
              <a:rPr lang="en-US" sz="4000" dirty="0"/>
              <a:t>round and round, round and round</a:t>
            </a:r>
          </a:p>
          <a:p>
            <a:r>
              <a:rPr lang="en-US" sz="4000" dirty="0"/>
              <a:t>The blades on a copter go round and round</a:t>
            </a:r>
          </a:p>
          <a:p>
            <a:r>
              <a:rPr lang="en-US" sz="4000" dirty="0"/>
              <a:t>All through the town</a:t>
            </a:r>
          </a:p>
          <a:p>
            <a:endParaRPr lang="en-US" sz="4000" dirty="0"/>
          </a:p>
          <a:p>
            <a:r>
              <a:rPr lang="en-US" sz="4000" dirty="0"/>
              <a:t>The jets on a plane go vroom, vroom, vroom...</a:t>
            </a:r>
          </a:p>
          <a:p>
            <a:r>
              <a:rPr lang="en-US" sz="4000" dirty="0"/>
              <a:t>The wings of a bird flap up and down...</a:t>
            </a:r>
          </a:p>
          <a:p>
            <a:r>
              <a:rPr lang="en-US" sz="4000" dirty="0"/>
              <a:t>The wings on a fly go buzz, buzz, buzz</a:t>
            </a:r>
          </a:p>
          <a:p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D2571-014D-4FE9-BFF2-2D74E18F9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3" b="90000" l="10000" r="97778">
                        <a14:foregroundMark x1="69444" y1="53889" x2="97222" y2="30000"/>
                        <a14:foregroundMark x1="94167" y1="9167" x2="97778" y2="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280" y="1431867"/>
            <a:ext cx="3429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7D4FF-9BCF-4960-A13E-7B3B7419D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66" y="3793346"/>
            <a:ext cx="4153473" cy="2876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A963E9-BBCB-4CE7-BCBB-74FC2EA88C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4167" y1="29574" x2="15333" y2="31915"/>
                        <a14:foregroundMark x1="15333" y1="31915" x2="15000" y2="43191"/>
                        <a14:foregroundMark x1="15000" y1="43191" x2="23000" y2="46596"/>
                        <a14:foregroundMark x1="23000" y1="46596" x2="23000" y2="46596"/>
                        <a14:foregroundMark x1="37667" y1="28723" x2="29833" y2="35106"/>
                        <a14:foregroundMark x1="29833" y1="35106" x2="33500" y2="44894"/>
                        <a14:foregroundMark x1="33500" y1="44894" x2="42500" y2="46383"/>
                        <a14:foregroundMark x1="42500" y1="46383" x2="46167" y2="35957"/>
                        <a14:foregroundMark x1="46167" y1="35957" x2="39833" y2="28511"/>
                        <a14:foregroundMark x1="39833" y1="28511" x2="37000" y2="28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2409" y="4999375"/>
            <a:ext cx="2372713" cy="18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BB01AE-37A1-4F10-9124-4FA0C4E6B6BA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FC06A-25C8-4267-8B43-E026C63E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93995-B77C-4F11-BA78-B0BCCABFE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261" y="1"/>
            <a:ext cx="1934307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C5612-35C5-4C9E-868A-5942E2FF77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1" y="3708401"/>
            <a:ext cx="2742520" cy="1399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87726-7917-47D4-998A-278C5E97B7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031" y="4721225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73FBCF-3C5F-4ECD-8CE0-AB6BF7A7E096}"/>
              </a:ext>
            </a:extLst>
          </p:cNvPr>
          <p:cNvSpPr txBox="1"/>
          <p:nvPr/>
        </p:nvSpPr>
        <p:spPr>
          <a:xfrm>
            <a:off x="351411" y="5842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is the bee hive</a:t>
            </a:r>
          </a:p>
          <a:p>
            <a:r>
              <a:rPr lang="en-US" sz="4000" dirty="0"/>
              <a:t>But where are the bees?</a:t>
            </a:r>
          </a:p>
          <a:p>
            <a:r>
              <a:rPr lang="en-US" sz="4000" dirty="0"/>
              <a:t>Hiding inside where nobody sees!</a:t>
            </a:r>
          </a:p>
          <a:p>
            <a:r>
              <a:rPr lang="en-US" sz="4000" b="1" dirty="0"/>
              <a:t>Here they come creeping out the hive</a:t>
            </a:r>
          </a:p>
          <a:p>
            <a:r>
              <a:rPr lang="en-US" sz="4000" b="1" dirty="0"/>
              <a:t>1 – 2 – 3 – 4 – 5</a:t>
            </a:r>
          </a:p>
          <a:p>
            <a:endParaRPr lang="en-US" sz="4000" dirty="0"/>
          </a:p>
          <a:p>
            <a:r>
              <a:rPr lang="en-US" sz="4000" dirty="0"/>
              <a:t>…</a:t>
            </a:r>
          </a:p>
          <a:p>
            <a:r>
              <a:rPr lang="en-US" sz="4000" b="1" dirty="0"/>
              <a:t>Here they come creeping out again</a:t>
            </a:r>
          </a:p>
          <a:p>
            <a:r>
              <a:rPr lang="en-US" sz="4000" b="1" dirty="0"/>
              <a:t>1 – 2 – 3 – 4 – 5 – 6 – 7 – 8 – 9 – 10</a:t>
            </a:r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FF18D-8759-4BCE-8E59-D70C537B9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8" y="794084"/>
            <a:ext cx="4277911" cy="53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B284D8-9A86-4B19-8682-F7610414B5BA}"/>
              </a:ext>
            </a:extLst>
          </p:cNvPr>
          <p:cNvGrpSpPr/>
          <p:nvPr/>
        </p:nvGrpSpPr>
        <p:grpSpPr>
          <a:xfrm>
            <a:off x="190989" y="587430"/>
            <a:ext cx="11587166" cy="6082611"/>
            <a:chOff x="190989" y="587430"/>
            <a:chExt cx="11587166" cy="60826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362A0C-8C31-46C1-9DFF-444A2EF349E6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little ducks went flying one day</a:t>
              </a:r>
            </a:p>
            <a:p>
              <a:r>
                <a:rPr lang="en-US" sz="4000" dirty="0"/>
                <a:t>Over the hills and far away</a:t>
              </a:r>
            </a:p>
            <a:p>
              <a:r>
                <a:rPr lang="en-US" sz="4000" dirty="0"/>
                <a:t>Mummy duck said “Quack, quack, quack, quack.”</a:t>
              </a:r>
            </a:p>
            <a:p>
              <a:r>
                <a:rPr lang="en-US" sz="4000" dirty="0"/>
                <a:t>But only 4 little ducks came back.</a:t>
              </a:r>
            </a:p>
            <a:p>
              <a:endParaRPr lang="en-US" sz="4000" dirty="0"/>
            </a:p>
            <a:p>
              <a:r>
                <a:rPr lang="en-US" sz="4000" dirty="0"/>
                <a:t>4… 3… 2… 1… 0…</a:t>
              </a:r>
            </a:p>
            <a:p>
              <a:r>
                <a:rPr lang="en-US" sz="4000" dirty="0"/>
                <a:t>Mummy Duck went flying…</a:t>
              </a:r>
            </a:p>
            <a:p>
              <a:r>
                <a:rPr lang="en-US" sz="4000" dirty="0"/>
                <a:t>5 little ducks came flying right back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06B18-0366-48CB-AA4E-CED418DF4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81" t="8565" r="6959" b="60351"/>
            <a:stretch/>
          </p:blipFill>
          <p:spPr>
            <a:xfrm flipH="1">
              <a:off x="5799220" y="4453882"/>
              <a:ext cx="5978935" cy="2216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86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2746C8D-401F-44AC-82BB-2451AADEEA0C}"/>
              </a:ext>
            </a:extLst>
          </p:cNvPr>
          <p:cNvSpPr txBox="1"/>
          <p:nvPr/>
        </p:nvSpPr>
        <p:spPr>
          <a:xfrm>
            <a:off x="725147" y="86612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Itsy-Bitsy spider climbed up the water spout</a:t>
            </a:r>
          </a:p>
          <a:p>
            <a:r>
              <a:rPr lang="en-US" sz="4000" dirty="0"/>
              <a:t>Down came the rain and washed the spider out</a:t>
            </a:r>
          </a:p>
          <a:p>
            <a:r>
              <a:rPr lang="en-US" sz="4000" dirty="0"/>
              <a:t>Out came the sunshine and dried up all the rain</a:t>
            </a:r>
          </a:p>
          <a:p>
            <a:r>
              <a:rPr lang="en-US" sz="4000" dirty="0"/>
              <a:t>So Itsy-Bitsy spider climbed up the spout again.</a:t>
            </a:r>
          </a:p>
        </p:txBody>
      </p:sp>
      <p:sp>
        <p:nvSpPr>
          <p:cNvPr id="3" name="AutoShape 6" descr="Image result for spider cartoon">
            <a:extLst>
              <a:ext uri="{FF2B5EF4-FFF2-40B4-BE49-F238E27FC236}">
                <a16:creationId xmlns:a16="http://schemas.microsoft.com/office/drawing/2014/main" id="{8D7EA4E9-D91E-4CDA-9DE6-7D9144C580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2148" y="169852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493F69-28F2-4D24-8C77-1734640F7A55}"/>
              </a:ext>
            </a:extLst>
          </p:cNvPr>
          <p:cNvSpPr/>
          <p:nvPr/>
        </p:nvSpPr>
        <p:spPr>
          <a:xfrm>
            <a:off x="2395728" y="4480560"/>
            <a:ext cx="1188720" cy="678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FBA44-0398-471C-98CA-74646D86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69" y="4016525"/>
            <a:ext cx="3284871" cy="1845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54AEF-0642-4F10-BF80-C2067BB9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5767" l="3371" r="96255">
                        <a14:foregroundMark x1="3745" y1="41799" x2="7491" y2="44974"/>
                        <a14:foregroundMark x1="56929" y1="6349" x2="60674" y2="6349"/>
                        <a14:foregroundMark x1="96629" y1="39153" x2="95880" y2="49206"/>
                        <a14:foregroundMark x1="70037" y1="80423" x2="71536" y2="76720"/>
                        <a14:foregroundMark x1="56554" y1="93651" x2="57678" y2="91005"/>
                        <a14:foregroundMark x1="47191" y1="77778" x2="49064" y2="73545"/>
                        <a14:foregroundMark x1="21723" y1="78836" x2="22472" y2="76720"/>
                        <a14:foregroundMark x1="34082" y1="95767" x2="35581" y2="92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0022" y="4016525"/>
            <a:ext cx="2543175" cy="180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4A45D-8B98-4126-85B5-B52EA2FF98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9" y="388685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F3CA58-F188-45BF-BFD4-90E2F18B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2"/>
          <a:stretch/>
        </p:blipFill>
        <p:spPr>
          <a:xfrm>
            <a:off x="-16628" y="0"/>
            <a:ext cx="122086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CA11F6-0934-469D-8228-B6B08028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6628" y="0"/>
            <a:ext cx="590341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DEAE3-43E1-4310-A6C4-561570E9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0211">
            <a:off x="11267599" y="3104743"/>
            <a:ext cx="612408" cy="78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1D3FB-6E54-485A-80F9-F0A519202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766" y="3931606"/>
            <a:ext cx="1549479" cy="1476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D85E54-35A3-4B16-AF93-8618ECD90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9804">
            <a:off x="7092956" y="3116894"/>
            <a:ext cx="1068229" cy="1290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FF4C0-79D0-4E76-90DF-E29B2F6BC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14" r="48111"/>
          <a:stretch/>
        </p:blipFill>
        <p:spPr>
          <a:xfrm>
            <a:off x="5851207" y="5629273"/>
            <a:ext cx="3063226" cy="1274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4654D6-2142-460F-92EC-E78A832BE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414" r="48111"/>
          <a:stretch/>
        </p:blipFill>
        <p:spPr>
          <a:xfrm flipH="1">
            <a:off x="8914432" y="5603919"/>
            <a:ext cx="3277567" cy="1274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F0962-3334-403A-B310-717335BDA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5016">
            <a:off x="7658347" y="4113967"/>
            <a:ext cx="2648241" cy="20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87FF5-BB8D-42CA-A68B-42B3BFF74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54F58-1B87-40D2-8129-1414AEB0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531" y="2690949"/>
            <a:ext cx="3606808" cy="3565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53554-7357-40F5-A75B-FFB26822D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5" y="1246870"/>
            <a:ext cx="2689196" cy="5009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33EFB-EE71-4101-94D6-0C81FA835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82" y="1190266"/>
            <a:ext cx="2689196" cy="5009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AE3C8-2D77-4374-B693-00228D595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98997" y="2606924"/>
            <a:ext cx="3373787" cy="4319030"/>
          </a:xfrm>
          <a:prstGeom prst="rect">
            <a:avLst/>
          </a:prstGeom>
        </p:spPr>
      </p:pic>
      <p:pic>
        <p:nvPicPr>
          <p:cNvPr id="5" name="Graphic 4" descr="Water">
            <a:extLst>
              <a:ext uri="{FF2B5EF4-FFF2-40B4-BE49-F238E27FC236}">
                <a16:creationId xmlns:a16="http://schemas.microsoft.com/office/drawing/2014/main" id="{21BCE7B5-88AE-4AD9-8AEF-378CEBCB7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8200" y="3061074"/>
            <a:ext cx="412377" cy="412377"/>
          </a:xfrm>
          <a:prstGeom prst="rect">
            <a:avLst/>
          </a:prstGeom>
        </p:spPr>
      </p:pic>
      <p:pic>
        <p:nvPicPr>
          <p:cNvPr id="6" name="Graphic 5" descr="Water">
            <a:extLst>
              <a:ext uri="{FF2B5EF4-FFF2-40B4-BE49-F238E27FC236}">
                <a16:creationId xmlns:a16="http://schemas.microsoft.com/office/drawing/2014/main" id="{FDE9FD8A-B139-4EEB-AB7D-18B89957C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07008" y="3473451"/>
            <a:ext cx="412377" cy="4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A60923-7020-4453-8675-0519C328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AE3C8-2D77-4374-B693-00228D59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80268" y="3520237"/>
            <a:ext cx="2631262" cy="336847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59A4B00-91E9-45CB-BE41-A2CE9A993745}"/>
              </a:ext>
            </a:extLst>
          </p:cNvPr>
          <p:cNvSpPr/>
          <p:nvPr/>
        </p:nvSpPr>
        <p:spPr>
          <a:xfrm>
            <a:off x="8744988" y="1080655"/>
            <a:ext cx="2266541" cy="1579418"/>
          </a:xfrm>
          <a:prstGeom prst="cloudCallout">
            <a:avLst>
              <a:gd name="adj1" fmla="val 29779"/>
              <a:gd name="adj2" fmla="val 101447"/>
            </a:avLst>
          </a:prstGeom>
          <a:solidFill>
            <a:schemeClr val="bg1"/>
          </a:solidFill>
          <a:ln w="57150">
            <a:solidFill>
              <a:srgbClr val="644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9983DF-F25E-4094-B849-B84D8F69E705}"/>
              </a:ext>
            </a:extLst>
          </p:cNvPr>
          <p:cNvSpPr/>
          <p:nvPr/>
        </p:nvSpPr>
        <p:spPr>
          <a:xfrm>
            <a:off x="8744989" y="1080655"/>
            <a:ext cx="2266541" cy="1579418"/>
          </a:xfrm>
          <a:prstGeom prst="cloudCallout">
            <a:avLst>
              <a:gd name="adj1" fmla="val -30369"/>
              <a:gd name="adj2" fmla="val 96184"/>
            </a:avLst>
          </a:prstGeom>
          <a:solidFill>
            <a:schemeClr val="bg1"/>
          </a:solidFill>
          <a:ln w="57150">
            <a:solidFill>
              <a:srgbClr val="EE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81739-F66C-4D88-ABDE-2B2C184E6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899" y="1303156"/>
            <a:ext cx="329250" cy="11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4736B-3366-45DA-BC74-60AF21FCA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72"/>
          <a:stretch/>
        </p:blipFill>
        <p:spPr>
          <a:xfrm>
            <a:off x="-3926" y="0"/>
            <a:ext cx="121959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7" y="3166231"/>
            <a:ext cx="941055" cy="3373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94365" y="2149805"/>
            <a:ext cx="2631262" cy="3368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97636" y="2760845"/>
            <a:ext cx="3398633" cy="32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05137" y="3756060"/>
            <a:ext cx="4086863" cy="3101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758575" y="3315860"/>
            <a:ext cx="2792811" cy="3373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51078-4BC7-49B2-B74C-38049C073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26" y="5307030"/>
            <a:ext cx="1533236" cy="12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1928553" y="1197033"/>
            <a:ext cx="2078182" cy="1446414"/>
          </a:xfrm>
          <a:prstGeom prst="wedgeEllipseCallout">
            <a:avLst>
              <a:gd name="adj1" fmla="val -47233"/>
              <a:gd name="adj2" fmla="val 101581"/>
            </a:avLst>
          </a:prstGeom>
          <a:solidFill>
            <a:schemeClr val="bg1"/>
          </a:solidFill>
          <a:ln w="57150">
            <a:solidFill>
              <a:srgbClr val="993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E9C563-F67E-4CFA-BABF-8E350AB71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15" b="63791"/>
          <a:stretch/>
        </p:blipFill>
        <p:spPr>
          <a:xfrm>
            <a:off x="2692348" y="1774597"/>
            <a:ext cx="577519" cy="740557"/>
          </a:xfrm>
          <a:prstGeom prst="rect">
            <a:avLst/>
          </a:prstGeom>
        </p:spPr>
      </p:pic>
      <p:pic>
        <p:nvPicPr>
          <p:cNvPr id="14" name="Graphic 13" descr="Crown">
            <a:extLst>
              <a:ext uri="{FF2B5EF4-FFF2-40B4-BE49-F238E27FC236}">
                <a16:creationId xmlns:a16="http://schemas.microsoft.com/office/drawing/2014/main" id="{006FF622-6464-4EAF-9491-F6A6E7196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2348" y="1319605"/>
            <a:ext cx="666046" cy="5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1928553" y="1197033"/>
            <a:ext cx="2078182" cy="1446414"/>
          </a:xfrm>
          <a:prstGeom prst="wedgeEllipseCallout">
            <a:avLst>
              <a:gd name="adj1" fmla="val 124767"/>
              <a:gd name="adj2" fmla="val -29453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9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293</Words>
  <Application>Microsoft Office PowerPoint</Application>
  <PresentationFormat>Widescreen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263</cp:revision>
  <dcterms:created xsi:type="dcterms:W3CDTF">2018-02-18T22:59:32Z</dcterms:created>
  <dcterms:modified xsi:type="dcterms:W3CDTF">2019-05-01T12:53:46Z</dcterms:modified>
</cp:coreProperties>
</file>