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62" r:id="rId2"/>
    <p:sldId id="267" r:id="rId3"/>
    <p:sldId id="258" r:id="rId4"/>
    <p:sldId id="259" r:id="rId5"/>
    <p:sldId id="260" r:id="rId6"/>
    <p:sldId id="364" r:id="rId7"/>
    <p:sldId id="365" r:id="rId8"/>
    <p:sldId id="266" r:id="rId9"/>
    <p:sldId id="366" r:id="rId10"/>
    <p:sldId id="268" r:id="rId11"/>
    <p:sldId id="270" r:id="rId12"/>
    <p:sldId id="272" r:id="rId13"/>
    <p:sldId id="367" r:id="rId14"/>
    <p:sldId id="368" r:id="rId15"/>
    <p:sldId id="369" r:id="rId16"/>
    <p:sldId id="370" r:id="rId17"/>
    <p:sldId id="371" r:id="rId18"/>
    <p:sldId id="373" r:id="rId19"/>
    <p:sldId id="374" r:id="rId20"/>
    <p:sldId id="376" r:id="rId21"/>
    <p:sldId id="377" r:id="rId22"/>
    <p:sldId id="375" r:id="rId23"/>
    <p:sldId id="278" r:id="rId24"/>
    <p:sldId id="334" r:id="rId25"/>
    <p:sldId id="265" r:id="rId26"/>
    <p:sldId id="378" r:id="rId27"/>
    <p:sldId id="26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B5E9"/>
    <a:srgbClr val="FF7C80"/>
    <a:srgbClr val="FC4F41"/>
    <a:srgbClr val="FFFF81"/>
    <a:srgbClr val="BFFFFF"/>
    <a:srgbClr val="E3DB90"/>
    <a:srgbClr val="D5E3A6"/>
    <a:srgbClr val="D9DA98"/>
    <a:srgbClr val="6D8B96"/>
    <a:srgbClr val="28D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324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32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7B5856-953C-4600-9B76-AAA774FF3BF9}" type="datetimeFigureOut">
              <a:rPr lang="en-GB" smtClean="0"/>
              <a:t>28/11/2018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D76182-2988-430C-BF5F-B7D1BFC583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5200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>
            <a:extLst>
              <a:ext uri="{FF2B5EF4-FFF2-40B4-BE49-F238E27FC236}">
                <a16:creationId xmlns:a16="http://schemas.microsoft.com/office/drawing/2014/main" id="{90C8515D-F899-4B90-8C87-CA9DE2A136E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14BAD871-7A3F-4547-9CA5-D080D564EF6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>
            <a:extLst>
              <a:ext uri="{FF2B5EF4-FFF2-40B4-BE49-F238E27FC236}">
                <a16:creationId xmlns:a16="http://schemas.microsoft.com/office/drawing/2014/main" id="{96933D86-40D3-47C5-9234-E39FE859956F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C1DF9591-7758-4836-8F67-FBD50303C00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>
            <a:extLst>
              <a:ext uri="{FF2B5EF4-FFF2-40B4-BE49-F238E27FC236}">
                <a16:creationId xmlns:a16="http://schemas.microsoft.com/office/drawing/2014/main" id="{5E4EBF7A-A311-43EA-978B-B70A16C02FF3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5FB03C3D-4C9F-456C-A4AD-FE88A3D39B3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>
            <a:extLst>
              <a:ext uri="{FF2B5EF4-FFF2-40B4-BE49-F238E27FC236}">
                <a16:creationId xmlns:a16="http://schemas.microsoft.com/office/drawing/2014/main" id="{C7A305AF-811B-4CFB-AA07-5DF43485928D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0110779E-5B28-4EB8-9086-2C6EC5A585A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>
            <a:extLst>
              <a:ext uri="{FF2B5EF4-FFF2-40B4-BE49-F238E27FC236}">
                <a16:creationId xmlns:a16="http://schemas.microsoft.com/office/drawing/2014/main" id="{F355D7A7-6A16-4733-9357-F504EE0D99F6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509384B3-8C19-4A94-A198-375D2183D0C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>
            <a:extLst>
              <a:ext uri="{FF2B5EF4-FFF2-40B4-BE49-F238E27FC236}">
                <a16:creationId xmlns:a16="http://schemas.microsoft.com/office/drawing/2014/main" id="{3A0BA454-F7A5-4A92-B308-2C0221FC05C4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5A91E8F7-0C9A-47A1-8D09-5AA5811FFEB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>
            <a:extLst>
              <a:ext uri="{FF2B5EF4-FFF2-40B4-BE49-F238E27FC236}">
                <a16:creationId xmlns:a16="http://schemas.microsoft.com/office/drawing/2014/main" id="{02CFCC9C-66B5-435D-B652-8E2F57F742D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83BA7AD9-05C6-473C-B7E1-09678CFEE79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4163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>
            <a:extLst>
              <a:ext uri="{FF2B5EF4-FFF2-40B4-BE49-F238E27FC236}">
                <a16:creationId xmlns:a16="http://schemas.microsoft.com/office/drawing/2014/main" id="{02CFCC9C-66B5-435D-B652-8E2F57F742D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83BA7AD9-05C6-473C-B7E1-09678CFEE79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>
            <a:extLst>
              <a:ext uri="{FF2B5EF4-FFF2-40B4-BE49-F238E27FC236}">
                <a16:creationId xmlns:a16="http://schemas.microsoft.com/office/drawing/2014/main" id="{5BCA0695-1CE5-4B6C-8839-5C4A5658969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2C92969C-BA72-4452-9290-BD7D0372F30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>
            <a:extLst>
              <a:ext uri="{FF2B5EF4-FFF2-40B4-BE49-F238E27FC236}">
                <a16:creationId xmlns:a16="http://schemas.microsoft.com/office/drawing/2014/main" id="{FED5B476-61B8-480B-AF24-80148D17849E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C77F63E6-9869-4226-A7A1-4046F77F12A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>
            <a:extLst>
              <a:ext uri="{FF2B5EF4-FFF2-40B4-BE49-F238E27FC236}">
                <a16:creationId xmlns:a16="http://schemas.microsoft.com/office/drawing/2014/main" id="{024DF70C-B555-4E9F-B32F-34951A431E0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DEAF6C60-9082-4D16-907D-88167280929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>
            <a:extLst>
              <a:ext uri="{FF2B5EF4-FFF2-40B4-BE49-F238E27FC236}">
                <a16:creationId xmlns:a16="http://schemas.microsoft.com/office/drawing/2014/main" id="{024DF70C-B555-4E9F-B32F-34951A431E0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DEAF6C60-9082-4D16-907D-88167280929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30730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>
            <a:extLst>
              <a:ext uri="{FF2B5EF4-FFF2-40B4-BE49-F238E27FC236}">
                <a16:creationId xmlns:a16="http://schemas.microsoft.com/office/drawing/2014/main" id="{151EC662-D689-41D0-AAF7-2B4AB3B1D60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20817626-6D49-490A-BE7C-F291149B56C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>
            <a:extLst>
              <a:ext uri="{FF2B5EF4-FFF2-40B4-BE49-F238E27FC236}">
                <a16:creationId xmlns:a16="http://schemas.microsoft.com/office/drawing/2014/main" id="{79B270C3-1062-4E0F-B4AB-652C575FDE4A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94A71A40-4BE9-420F-BAA5-110A89A92E0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>
            <a:extLst>
              <a:ext uri="{FF2B5EF4-FFF2-40B4-BE49-F238E27FC236}">
                <a16:creationId xmlns:a16="http://schemas.microsoft.com/office/drawing/2014/main" id="{52D8D5AC-9B31-4EA6-BF00-64CD21C30600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DA05098D-074F-4F52-AEC6-E24CA89E8FB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4EB01-9E75-492B-9265-3E14607B26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17307F-90F4-4F7C-91A1-1482864180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293559-29FE-47CA-BEFE-53EDD16EE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7ED4B-5248-4636-9751-E18410885E25}" type="datetimeFigureOut">
              <a:rPr lang="en-GB" smtClean="0"/>
              <a:t>28/11/2018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D74DB8-C6D7-415E-884E-709528F39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D6FBDD-1B49-4FC9-A1F6-3B180A796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B5C2C-C0C5-4B53-9B40-C4B5974217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0017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7F4E7-43A4-4F5A-91B9-BBAD7459F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CBC5E0-DE3E-4E9A-8CFF-280C910A2E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065C08-807B-47BF-A19F-C27CE44D9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7ED4B-5248-4636-9751-E18410885E25}" type="datetimeFigureOut">
              <a:rPr lang="en-GB" smtClean="0"/>
              <a:t>28/11/2018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4A9E65-0BFD-4397-83F0-893B58E0D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8185F-5BB8-4E78-A3CA-AC172B0C1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B5C2C-C0C5-4B53-9B40-C4B5974217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8360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8D554A-E7BF-4A12-A973-259D1BF1C3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CBD0-438D-4573-AC60-D16C622F41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C50B4C-C432-4B7F-A994-64F35809E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7ED4B-5248-4636-9751-E18410885E25}" type="datetimeFigureOut">
              <a:rPr lang="en-GB" smtClean="0"/>
              <a:t>28/11/2018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FB68C9-FA17-46D7-9997-1643ED904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48C9D5-2A79-48B8-81F2-4742AF01C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B5C2C-C0C5-4B53-9B40-C4B5974217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7363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9DE21-BEEC-48A5-BA1D-B7ED4A802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8554C-5516-4870-A100-4233DDEC44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71F38-7F36-46E0-9936-E60AA6313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7ED4B-5248-4636-9751-E18410885E25}" type="datetimeFigureOut">
              <a:rPr lang="en-GB" smtClean="0"/>
              <a:t>28/11/2018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5BABC4-6140-4D8B-B46D-77AA044DD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85E203-C2AB-40D1-8B3F-E92439724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B5C2C-C0C5-4B53-9B40-C4B5974217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3914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061FD-97D9-4041-A024-A5B0A825A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57F37E-9F6A-441D-B82B-E835E110D0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BC82A8-B665-4E48-B2D4-4185BB2D5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7ED4B-5248-4636-9751-E18410885E25}" type="datetimeFigureOut">
              <a:rPr lang="en-GB" smtClean="0"/>
              <a:t>28/11/2018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57B831-5D43-4FFA-A7C8-C16F84E9C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87CCF4-9AE1-419A-AC31-7546F1C0F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B5C2C-C0C5-4B53-9B40-C4B5974217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9787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1EBFA-A402-4433-86E0-4CB7A4EF1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94034-FFEF-489E-8DFD-8F73D2A2BD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1DDCD1-5AE3-49FD-BC58-BC6B7BFC0C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C872A2-2F9A-4C33-A748-F82194D4A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7ED4B-5248-4636-9751-E18410885E25}" type="datetimeFigureOut">
              <a:rPr lang="en-GB" smtClean="0"/>
              <a:t>28/11/2018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FB56FB-7C77-4D3E-9084-3C7317A3C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6BEEBA-5B8A-4B58-914C-FD5B34AAA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B5C2C-C0C5-4B53-9B40-C4B5974217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5499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BF129-9FE6-4F0F-B8DF-1F17F89CA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E4D90-64D8-455B-8A2C-10C3EDDC22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514A57-B27B-4B25-9CC3-5E9C3F974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E4BF71-C6D9-4186-A09A-E8AEA9846A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84C9E7-89DF-414B-A660-34E3A5CEFC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4CE943-DFE8-43DF-9D3A-D68FFB2E9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7ED4B-5248-4636-9751-E18410885E25}" type="datetimeFigureOut">
              <a:rPr lang="en-GB" smtClean="0"/>
              <a:t>28/11/2018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535BC6-01C4-48EA-BAC1-25FCE0E9E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A6FFD0-F1AD-4CD5-8366-3925F9CFA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B5C2C-C0C5-4B53-9B40-C4B5974217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8737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A8DFB-E030-41C2-BC29-5CA440DA0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58CB2C-81EE-4948-B598-7CA62A1FB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7ED4B-5248-4636-9751-E18410885E25}" type="datetimeFigureOut">
              <a:rPr lang="en-GB" smtClean="0"/>
              <a:t>28/11/2018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34D8CA-112D-455C-AA71-776DA43A1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0AA8DC-2D15-4D03-BE83-F2F34ED5E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B5C2C-C0C5-4B53-9B40-C4B5974217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7120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C5A96E-B196-4FE5-94A5-7B0E8DBEF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7ED4B-5248-4636-9751-E18410885E25}" type="datetimeFigureOut">
              <a:rPr lang="en-GB" smtClean="0"/>
              <a:t>28/11/2018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E1C143-5FFD-4426-B498-F4A51404E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C2CB5-89C5-4BA4-B4F3-6DD07EDAA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B5C2C-C0C5-4B53-9B40-C4B5974217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5783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E6C43-DA0F-48CD-B848-6F45BA635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1DDC69-4655-43FE-B4A1-29D148B7A8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51980E-ACC3-4F30-B7A7-7F257CA322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C7A806-6FDE-4921-A682-788BF958B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7ED4B-5248-4636-9751-E18410885E25}" type="datetimeFigureOut">
              <a:rPr lang="en-GB" smtClean="0"/>
              <a:t>28/11/2018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525F99-BC46-4DD6-A9DC-B0DE2AAD2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34381F-9F9C-4250-AC5F-94655089B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B5C2C-C0C5-4B53-9B40-C4B5974217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5920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07DAB-52B0-442D-8650-8D5A04DA6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D704A5-EBF1-4A0F-B788-6EBC217BB3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6146C6-F46E-4198-BB7A-ED57663A54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74952C-0780-444B-BF50-CF78397C9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7ED4B-5248-4636-9751-E18410885E25}" type="datetimeFigureOut">
              <a:rPr lang="en-GB" smtClean="0"/>
              <a:t>28/11/2018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8DEAAB-0DAE-4140-AAB6-B0E8F9330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1E986E-63AC-417C-B7A2-6BD9DB180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B5C2C-C0C5-4B53-9B40-C4B5974217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4848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36029A-0CAA-4FB7-B428-A8D0888FC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48AA54-CFB7-4DF2-91B1-8C438D6518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29FA58-CBE8-4959-9D53-898C76AD6A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07ED4B-5248-4636-9751-E18410885E25}" type="datetimeFigureOut">
              <a:rPr lang="en-GB" smtClean="0"/>
              <a:t>28/11/2018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893DFC-FACE-493B-9F9B-897E84A76A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B8B6FC-D711-46FA-A7FD-5B67599E34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7B5C2C-C0C5-4B53-9B40-C4B5974217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5089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CD68D6A-4566-42DF-A8C7-356444EB8372}"/>
              </a:ext>
            </a:extLst>
          </p:cNvPr>
          <p:cNvGrpSpPr/>
          <p:nvPr/>
        </p:nvGrpSpPr>
        <p:grpSpPr>
          <a:xfrm>
            <a:off x="1524000" y="-1031"/>
            <a:ext cx="9144000" cy="5859390"/>
            <a:chOff x="216953" y="256032"/>
            <a:chExt cx="9132616" cy="617078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E37D155-F27F-4013-B4D8-A3369B495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6953" y="256032"/>
              <a:ext cx="9132616" cy="6170786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0084A1E-00D6-4C2B-A51A-7DFD1E2C0314}"/>
                </a:ext>
              </a:extLst>
            </p:cNvPr>
            <p:cNvSpPr/>
            <p:nvPr/>
          </p:nvSpPr>
          <p:spPr>
            <a:xfrm>
              <a:off x="1887757" y="256032"/>
              <a:ext cx="5368497" cy="269030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1" dirty="0">
                  <a:ln w="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ndy" panose="02020500000000000000" pitchFamily="18" charset="2"/>
                </a:rPr>
                <a:t>WELCOME</a:t>
              </a:r>
            </a:p>
            <a:p>
              <a:pPr algn="ctr"/>
              <a:r>
                <a:rPr lang="en-US" sz="4000" b="1" dirty="0">
                  <a:ln w="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ndy" panose="02020500000000000000" pitchFamily="18" charset="2"/>
                </a:rPr>
                <a:t>to the</a:t>
              </a:r>
              <a:endParaRPr lang="en-US" sz="60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ndy" panose="02020500000000000000" pitchFamily="18" charset="2"/>
              </a:endParaRPr>
            </a:p>
            <a:p>
              <a:pPr algn="ctr"/>
              <a:r>
                <a:rPr lang="en-US" sz="6000" b="1" dirty="0">
                  <a:ln w="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ndy" panose="02020500000000000000" pitchFamily="18" charset="2"/>
                </a:rPr>
                <a:t>Preschool Playgroup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73401DA-34BF-46DA-A4D4-AF574451B807}"/>
              </a:ext>
            </a:extLst>
          </p:cNvPr>
          <p:cNvGrpSpPr/>
          <p:nvPr/>
        </p:nvGrpSpPr>
        <p:grpSpPr>
          <a:xfrm>
            <a:off x="1847562" y="6054199"/>
            <a:ext cx="8721966" cy="656208"/>
            <a:chOff x="323562" y="6054199"/>
            <a:chExt cx="8721966" cy="65620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3CCABDD-C43C-4E5E-B932-CBAC34AFB6EA}"/>
                </a:ext>
              </a:extLst>
            </p:cNvPr>
            <p:cNvSpPr txBox="1"/>
            <p:nvPr/>
          </p:nvSpPr>
          <p:spPr>
            <a:xfrm>
              <a:off x="880284" y="6230319"/>
              <a:ext cx="26936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HW Andy" panose="03080602030302030203" pitchFamily="66" charset="0"/>
                </a:rPr>
                <a:t>Run by Holy Trinity Church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D048551-4D7B-464B-8352-0AEA14451275}"/>
                </a:ext>
              </a:extLst>
            </p:cNvPr>
            <p:cNvSpPr txBox="1"/>
            <p:nvPr/>
          </p:nvSpPr>
          <p:spPr>
            <a:xfrm>
              <a:off x="4056206" y="6230319"/>
              <a:ext cx="20632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HW Andy" panose="03080602030302030203" pitchFamily="66" charset="0"/>
                </a:rPr>
                <a:t>Find us on Facebook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A2AA78C-E9FC-488D-9B88-BD2237EFBE48}"/>
                </a:ext>
              </a:extLst>
            </p:cNvPr>
            <p:cNvSpPr txBox="1"/>
            <p:nvPr/>
          </p:nvSpPr>
          <p:spPr>
            <a:xfrm>
              <a:off x="6686768" y="6230319"/>
              <a:ext cx="23587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HW Andy" panose="03080602030302030203" pitchFamily="66" charset="0"/>
                </a:rPr>
                <a:t>playgroup@htcchicago.org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F42AED0-686C-4C90-A4F7-593417BD1E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45048" y="6119563"/>
              <a:ext cx="628436" cy="59084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14D3FA4-500C-4C48-A066-A688E2991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562" y="6054199"/>
              <a:ext cx="610488" cy="61048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F8FD3E8-E68D-4333-81B3-9BC93B1F1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58356" y="6188115"/>
              <a:ext cx="650449" cy="4730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06150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>
            <a:extLst>
              <a:ext uri="{FF2B5EF4-FFF2-40B4-BE49-F238E27FC236}">
                <a16:creationId xmlns:a16="http://schemas.microsoft.com/office/drawing/2014/main" id="{B2750146-A38B-4239-BD6F-3C151A187B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51"/>
          <a:stretch/>
        </p:blipFill>
        <p:spPr bwMode="auto">
          <a:xfrm>
            <a:off x="10577863" y="0"/>
            <a:ext cx="1705577" cy="6859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1" name="Picture 1">
            <a:extLst>
              <a:ext uri="{FF2B5EF4-FFF2-40B4-BE49-F238E27FC236}">
                <a16:creationId xmlns:a16="http://schemas.microsoft.com/office/drawing/2014/main" id="{64ED77B3-51D0-4CB6-BAED-94201F30A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374" y="0"/>
            <a:ext cx="9145489" cy="6859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D9DA7B61-363C-4919-A49E-0ACB580619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51" r="1000" b="6221"/>
          <a:stretch/>
        </p:blipFill>
        <p:spPr bwMode="auto">
          <a:xfrm flipH="1">
            <a:off x="-1" y="425604"/>
            <a:ext cx="1614137" cy="6432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DB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>
            <a:extLst>
              <a:ext uri="{FF2B5EF4-FFF2-40B4-BE49-F238E27FC236}">
                <a16:creationId xmlns:a16="http://schemas.microsoft.com/office/drawing/2014/main" id="{8864B3CA-B426-4916-B79C-E0001FC2A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489" cy="6859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Speech Bubble: Rectangle 1">
            <a:extLst>
              <a:ext uri="{FF2B5EF4-FFF2-40B4-BE49-F238E27FC236}">
                <a16:creationId xmlns:a16="http://schemas.microsoft.com/office/drawing/2014/main" id="{C833DED9-861C-40F0-B75E-40E924EAC182}"/>
              </a:ext>
            </a:extLst>
          </p:cNvPr>
          <p:cNvSpPr/>
          <p:nvPr/>
        </p:nvSpPr>
        <p:spPr>
          <a:xfrm>
            <a:off x="9145489" y="487680"/>
            <a:ext cx="3046511" cy="5608320"/>
          </a:xfrm>
          <a:prstGeom prst="wedgeRectCallout">
            <a:avLst>
              <a:gd name="adj1" fmla="val -93869"/>
              <a:gd name="adj2" fmla="val 17391"/>
            </a:avLst>
          </a:prstGeom>
          <a:solidFill>
            <a:schemeClr val="bg1"/>
          </a:solidFill>
          <a:ln w="76200">
            <a:solidFill>
              <a:srgbClr val="FE80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EEB5FC2A-5172-4791-9B5F-4AD6057E4A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37" r="35078"/>
          <a:stretch/>
        </p:blipFill>
        <p:spPr bwMode="auto">
          <a:xfrm>
            <a:off x="9510504" y="820858"/>
            <a:ext cx="2377440" cy="4909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>
            <a:extLst>
              <a:ext uri="{FF2B5EF4-FFF2-40B4-BE49-F238E27FC236}">
                <a16:creationId xmlns:a16="http://schemas.microsoft.com/office/drawing/2014/main" id="{0E9B0282-07DA-48AB-B95D-36A279187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489" cy="6859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8CA5F76B-70FA-462F-AD9B-9ED1377BD3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18" b="11570"/>
          <a:stretch/>
        </p:blipFill>
        <p:spPr bwMode="auto">
          <a:xfrm flipH="1">
            <a:off x="8361680" y="810954"/>
            <a:ext cx="3830320" cy="6065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3AE64D2B-DBD4-43B9-A671-6A8D9D7153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22" t="32950" r="323" b="27056"/>
          <a:stretch/>
        </p:blipFill>
        <p:spPr bwMode="auto">
          <a:xfrm>
            <a:off x="7704616" y="3112655"/>
            <a:ext cx="1440873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>
            <a:extLst>
              <a:ext uri="{FF2B5EF4-FFF2-40B4-BE49-F238E27FC236}">
                <a16:creationId xmlns:a16="http://schemas.microsoft.com/office/drawing/2014/main" id="{D4F063C2-E6B1-4784-BEE0-FC520232A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814" y="0"/>
            <a:ext cx="9145489" cy="6859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>
            <a:extLst>
              <a:ext uri="{FF2B5EF4-FFF2-40B4-BE49-F238E27FC236}">
                <a16:creationId xmlns:a16="http://schemas.microsoft.com/office/drawing/2014/main" id="{2E2C5963-05BB-4DA1-92A2-512D4804F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814" y="0"/>
            <a:ext cx="9145489" cy="6859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3042333E-6B1C-44BF-A60A-02CC3F7044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76" t="6166" b="8671"/>
          <a:stretch/>
        </p:blipFill>
        <p:spPr bwMode="auto">
          <a:xfrm flipH="1">
            <a:off x="-3" y="-1116"/>
            <a:ext cx="1522697" cy="6859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34BF16E7-2A35-49BC-8036-892C721826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76" t="6166" b="22564"/>
          <a:stretch/>
        </p:blipFill>
        <p:spPr bwMode="auto">
          <a:xfrm flipH="1">
            <a:off x="10668185" y="419100"/>
            <a:ext cx="1522697" cy="4886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687BECAF-B423-4280-88F7-E0DBE88CEE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76" t="61043" b="22564"/>
          <a:stretch/>
        </p:blipFill>
        <p:spPr bwMode="auto">
          <a:xfrm>
            <a:off x="10669302" y="5305426"/>
            <a:ext cx="1522697" cy="1552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>
            <a:extLst>
              <a:ext uri="{FF2B5EF4-FFF2-40B4-BE49-F238E27FC236}">
                <a16:creationId xmlns:a16="http://schemas.microsoft.com/office/drawing/2014/main" id="{13028F78-40CB-4E5C-BE55-AE2C07655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3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>
            <a:extLst>
              <a:ext uri="{FF2B5EF4-FFF2-40B4-BE49-F238E27FC236}">
                <a16:creationId xmlns:a16="http://schemas.microsoft.com/office/drawing/2014/main" id="{0035DD50-DBEF-4935-A0FA-FAA51EE93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489" cy="6859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E520641B-142A-4FB8-A072-4E468D9F2A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059" t="25803" b="35625"/>
          <a:stretch/>
        </p:blipFill>
        <p:spPr bwMode="auto">
          <a:xfrm flipH="1">
            <a:off x="9145489" y="0"/>
            <a:ext cx="3046511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0F06F972-064D-442A-857F-2BD11031DA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22" t="32950" r="323" b="27056"/>
          <a:stretch/>
        </p:blipFill>
        <p:spPr bwMode="auto">
          <a:xfrm>
            <a:off x="8691418" y="838200"/>
            <a:ext cx="1470072" cy="3687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>
            <a:extLst>
              <a:ext uri="{FF2B5EF4-FFF2-40B4-BE49-F238E27FC236}">
                <a16:creationId xmlns:a16="http://schemas.microsoft.com/office/drawing/2014/main" id="{E6AC58DC-6BBD-4200-9AD0-90C9492E7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81673" cy="6859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2644CDB9-30AD-4DBE-98A3-AF898E9E18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96" t="80997"/>
          <a:stretch/>
        </p:blipFill>
        <p:spPr bwMode="auto">
          <a:xfrm flipH="1">
            <a:off x="10367819" y="3965369"/>
            <a:ext cx="1810327" cy="1313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31F5C6C3-1DF9-4913-9EE3-6A50DFDF78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43" t="80997"/>
          <a:stretch/>
        </p:blipFill>
        <p:spPr bwMode="auto">
          <a:xfrm flipH="1" flipV="1">
            <a:off x="11245272" y="5277747"/>
            <a:ext cx="932872" cy="1580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7BB99C60-E9AB-4ADC-BED1-E04C1531AD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43" t="80997"/>
          <a:stretch/>
        </p:blipFill>
        <p:spPr bwMode="auto">
          <a:xfrm flipH="1">
            <a:off x="10312400" y="5278864"/>
            <a:ext cx="932872" cy="1579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4D1C9322-36E5-4A46-8C63-5CD9C9F501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43" t="80997"/>
          <a:stretch/>
        </p:blipFill>
        <p:spPr bwMode="auto">
          <a:xfrm rot="5400000" flipH="1" flipV="1">
            <a:off x="10927722" y="2700531"/>
            <a:ext cx="704375" cy="1824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>
            <a:extLst>
              <a:ext uri="{FF2B5EF4-FFF2-40B4-BE49-F238E27FC236}">
                <a16:creationId xmlns:a16="http://schemas.microsoft.com/office/drawing/2014/main" id="{841D2BFC-FB64-4FB9-8C14-BB8BB3F09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0241"/>
            <a:ext cx="6583680" cy="4937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C8B0B32-4717-4DC7-99FF-41AA14B23D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823" b="7287"/>
          <a:stretch/>
        </p:blipFill>
        <p:spPr>
          <a:xfrm>
            <a:off x="5303520" y="2143263"/>
            <a:ext cx="6888480" cy="471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5052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rt 1">
            <a:extLst>
              <a:ext uri="{FF2B5EF4-FFF2-40B4-BE49-F238E27FC236}">
                <a16:creationId xmlns:a16="http://schemas.microsoft.com/office/drawing/2014/main" id="{A449CDF5-0451-4819-A5D1-8406A6C1C896}"/>
              </a:ext>
            </a:extLst>
          </p:cNvPr>
          <p:cNvSpPr/>
          <p:nvPr/>
        </p:nvSpPr>
        <p:spPr>
          <a:xfrm>
            <a:off x="1005840" y="1310640"/>
            <a:ext cx="4114800" cy="3688080"/>
          </a:xfrm>
          <a:prstGeom prst="heart">
            <a:avLst/>
          </a:prstGeom>
          <a:solidFill>
            <a:srgbClr val="FF7C80"/>
          </a:solidFill>
          <a:ln>
            <a:solidFill>
              <a:srgbClr val="FC4F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Heart 2">
            <a:extLst>
              <a:ext uri="{FF2B5EF4-FFF2-40B4-BE49-F238E27FC236}">
                <a16:creationId xmlns:a16="http://schemas.microsoft.com/office/drawing/2014/main" id="{0A7187EF-54E4-4A51-9C9C-9665B139604F}"/>
              </a:ext>
            </a:extLst>
          </p:cNvPr>
          <p:cNvSpPr/>
          <p:nvPr/>
        </p:nvSpPr>
        <p:spPr>
          <a:xfrm>
            <a:off x="7071362" y="1310640"/>
            <a:ext cx="4114800" cy="3688080"/>
          </a:xfrm>
          <a:prstGeom prst="heart">
            <a:avLst/>
          </a:prstGeom>
          <a:solidFill>
            <a:srgbClr val="FF0000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D091F78-622E-4BD7-9D67-C06BA4301B77}"/>
              </a:ext>
            </a:extLst>
          </p:cNvPr>
          <p:cNvSpPr/>
          <p:nvPr/>
        </p:nvSpPr>
        <p:spPr>
          <a:xfrm>
            <a:off x="1402080" y="2072640"/>
            <a:ext cx="457200" cy="82296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86CA10B-BE3A-4FF7-91F2-44F7AA57A6D0}"/>
              </a:ext>
            </a:extLst>
          </p:cNvPr>
          <p:cNvSpPr/>
          <p:nvPr/>
        </p:nvSpPr>
        <p:spPr>
          <a:xfrm rot="19507027">
            <a:off x="3934882" y="1746414"/>
            <a:ext cx="784476" cy="91569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A8A715D-A452-4A13-A409-FFF54E60770A}"/>
              </a:ext>
            </a:extLst>
          </p:cNvPr>
          <p:cNvSpPr/>
          <p:nvPr/>
        </p:nvSpPr>
        <p:spPr>
          <a:xfrm>
            <a:off x="1859280" y="3154680"/>
            <a:ext cx="457200" cy="4876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8E3B7D4-F128-4BCB-9025-6933EEFE0D27}"/>
              </a:ext>
            </a:extLst>
          </p:cNvPr>
          <p:cNvSpPr/>
          <p:nvPr/>
        </p:nvSpPr>
        <p:spPr>
          <a:xfrm>
            <a:off x="2804532" y="3333750"/>
            <a:ext cx="994045" cy="11049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292ABA6-AED1-47F0-9084-939385CBD5A7}"/>
              </a:ext>
            </a:extLst>
          </p:cNvPr>
          <p:cNvSpPr/>
          <p:nvPr/>
        </p:nvSpPr>
        <p:spPr>
          <a:xfrm>
            <a:off x="2286000" y="3874770"/>
            <a:ext cx="487308" cy="44577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5295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B5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C37BC9D-F363-4F91-BEAB-8FD68AB7254C}"/>
              </a:ext>
            </a:extLst>
          </p:cNvPr>
          <p:cNvSpPr/>
          <p:nvPr/>
        </p:nvSpPr>
        <p:spPr>
          <a:xfrm>
            <a:off x="2468405" y="2048889"/>
            <a:ext cx="212269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spc="600" dirty="0">
                <a:ln w="6600">
                  <a:solidFill>
                    <a:schemeClr val="accent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</a:t>
            </a:r>
            <a:r>
              <a:rPr lang="en-US" sz="9600" b="1" cap="none" spc="600" dirty="0">
                <a:ln w="6600">
                  <a:solidFill>
                    <a:schemeClr val="accent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DB73BF-0E3C-4082-81A2-C7F3E324A9CB}"/>
              </a:ext>
            </a:extLst>
          </p:cNvPr>
          <p:cNvSpPr/>
          <p:nvPr/>
        </p:nvSpPr>
        <p:spPr>
          <a:xfrm>
            <a:off x="2973072" y="4104980"/>
            <a:ext cx="614661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spc="600" dirty="0">
                <a:ln w="6600">
                  <a:solidFill>
                    <a:schemeClr val="accent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</a:t>
            </a:r>
            <a:r>
              <a:rPr lang="en-US" sz="9600" b="1" cap="none" spc="600" dirty="0">
                <a:ln w="6600">
                  <a:solidFill>
                    <a:schemeClr val="accent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 coming!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CA6D1A8-7D0A-4023-8732-08701FBB2BE9}"/>
              </a:ext>
            </a:extLst>
          </p:cNvPr>
          <p:cNvSpPr/>
          <p:nvPr/>
        </p:nvSpPr>
        <p:spPr>
          <a:xfrm>
            <a:off x="4810146" y="1633391"/>
            <a:ext cx="1236236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5000" b="1" cap="none" spc="0" dirty="0">
                <a:ln w="6600">
                  <a:solidFill>
                    <a:schemeClr val="accent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372468C-ABF9-451C-BB63-0FF0460BB69B}"/>
              </a:ext>
            </a:extLst>
          </p:cNvPr>
          <p:cNvSpPr/>
          <p:nvPr/>
        </p:nvSpPr>
        <p:spPr>
          <a:xfrm>
            <a:off x="6223802" y="1923317"/>
            <a:ext cx="612668" cy="201593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500" b="1" cap="none" spc="0" dirty="0">
                <a:ln w="6600">
                  <a:solidFill>
                    <a:schemeClr val="accent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2B52CE1-E54C-472E-B2DC-5B72CB6710FD}"/>
              </a:ext>
            </a:extLst>
          </p:cNvPr>
          <p:cNvSpPr/>
          <p:nvPr/>
        </p:nvSpPr>
        <p:spPr>
          <a:xfrm>
            <a:off x="6948956" y="1642991"/>
            <a:ext cx="1451039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5000" b="1" cap="none" spc="0" dirty="0">
                <a:ln w="6600">
                  <a:solidFill>
                    <a:schemeClr val="accent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4DFD5B-4A9F-4F29-90DA-701634635096}"/>
              </a:ext>
            </a:extLst>
          </p:cNvPr>
          <p:cNvSpPr/>
          <p:nvPr/>
        </p:nvSpPr>
        <p:spPr>
          <a:xfrm>
            <a:off x="8312631" y="1642991"/>
            <a:ext cx="1410964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5000" b="1" cap="none" spc="0" dirty="0">
                <a:ln w="6600">
                  <a:solidFill>
                    <a:schemeClr val="accent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</a:t>
            </a:r>
          </a:p>
        </p:txBody>
      </p:sp>
      <p:pic>
        <p:nvPicPr>
          <p:cNvPr id="11" name="Graphic 10" descr="Crown">
            <a:extLst>
              <a:ext uri="{FF2B5EF4-FFF2-40B4-BE49-F238E27FC236}">
                <a16:creationId xmlns:a16="http://schemas.microsoft.com/office/drawing/2014/main" id="{F0D9272F-6F6D-48E3-9654-07CDAB729B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46189" y="289926"/>
            <a:ext cx="2402147" cy="204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0578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60A6C1-BD39-480B-81CB-5AD632769B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479" y="892207"/>
            <a:ext cx="5848986" cy="60009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EDCFD0-DBA8-4055-B9EF-5BB08936D3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66" y="1157847"/>
            <a:ext cx="5252713" cy="573526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35DBCF2B-3A06-43E5-97FD-E029AE2C5F6D}"/>
              </a:ext>
            </a:extLst>
          </p:cNvPr>
          <p:cNvSpPr/>
          <p:nvPr/>
        </p:nvSpPr>
        <p:spPr>
          <a:xfrm>
            <a:off x="7955280" y="2590800"/>
            <a:ext cx="274320" cy="36576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699E771-34F3-43DF-A738-F9EBC3EF51A6}"/>
              </a:ext>
            </a:extLst>
          </p:cNvPr>
          <p:cNvSpPr/>
          <p:nvPr/>
        </p:nvSpPr>
        <p:spPr>
          <a:xfrm>
            <a:off x="7004304" y="2773680"/>
            <a:ext cx="85344" cy="1828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B20BC97-CED3-4221-A221-2D1EFCEA4BCD}"/>
              </a:ext>
            </a:extLst>
          </p:cNvPr>
          <p:cNvSpPr/>
          <p:nvPr/>
        </p:nvSpPr>
        <p:spPr>
          <a:xfrm>
            <a:off x="8325548" y="2499360"/>
            <a:ext cx="123508" cy="914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6375131-5185-46C2-912F-FC82EBB9B75A}"/>
              </a:ext>
            </a:extLst>
          </p:cNvPr>
          <p:cNvSpPr/>
          <p:nvPr/>
        </p:nvSpPr>
        <p:spPr>
          <a:xfrm>
            <a:off x="7345680" y="2362200"/>
            <a:ext cx="85344" cy="1828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6DAD590-6231-4DF0-85F0-AC82123AEEA7}"/>
              </a:ext>
            </a:extLst>
          </p:cNvPr>
          <p:cNvSpPr/>
          <p:nvPr/>
        </p:nvSpPr>
        <p:spPr>
          <a:xfrm>
            <a:off x="7877492" y="2956560"/>
            <a:ext cx="274320" cy="18287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99DA82A-6E08-4E3D-A4C3-D97DAB3572FD}"/>
              </a:ext>
            </a:extLst>
          </p:cNvPr>
          <p:cNvSpPr/>
          <p:nvPr/>
        </p:nvSpPr>
        <p:spPr>
          <a:xfrm>
            <a:off x="6096000" y="3654917"/>
            <a:ext cx="202627" cy="18556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27595D6-27C4-406E-88E9-8603B7E95C2F}"/>
              </a:ext>
            </a:extLst>
          </p:cNvPr>
          <p:cNvSpPr/>
          <p:nvPr/>
        </p:nvSpPr>
        <p:spPr>
          <a:xfrm>
            <a:off x="6833682" y="2588117"/>
            <a:ext cx="202627" cy="18556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5DDDCFC-F0D9-4FF2-8B19-216690A082A3}"/>
              </a:ext>
            </a:extLst>
          </p:cNvPr>
          <p:cNvSpPr/>
          <p:nvPr/>
        </p:nvSpPr>
        <p:spPr>
          <a:xfrm>
            <a:off x="10216896" y="3336218"/>
            <a:ext cx="202627" cy="18556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00247FA-9078-490E-AA83-2A0AD0E7A4BF}"/>
              </a:ext>
            </a:extLst>
          </p:cNvPr>
          <p:cNvSpPr/>
          <p:nvPr/>
        </p:nvSpPr>
        <p:spPr>
          <a:xfrm>
            <a:off x="10515878" y="3150655"/>
            <a:ext cx="202627" cy="18556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4C34018-DA2C-41AB-8665-2E81E0F16923}"/>
              </a:ext>
            </a:extLst>
          </p:cNvPr>
          <p:cNvSpPr/>
          <p:nvPr/>
        </p:nvSpPr>
        <p:spPr>
          <a:xfrm>
            <a:off x="5364479" y="5486400"/>
            <a:ext cx="1146049" cy="8778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29894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60A6C1-BD39-480B-81CB-5AD632769B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479" y="892207"/>
            <a:ext cx="5848986" cy="60009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EDCFD0-DBA8-4055-B9EF-5BB08936D3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66" y="1157847"/>
            <a:ext cx="5252713" cy="573526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1D8CE7B-47E2-41A2-9945-D33A7B8B1AA9}"/>
              </a:ext>
            </a:extLst>
          </p:cNvPr>
          <p:cNvSpPr/>
          <p:nvPr/>
        </p:nvSpPr>
        <p:spPr>
          <a:xfrm>
            <a:off x="5364479" y="5486400"/>
            <a:ext cx="1146049" cy="8778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36910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rt 1">
            <a:extLst>
              <a:ext uri="{FF2B5EF4-FFF2-40B4-BE49-F238E27FC236}">
                <a16:creationId xmlns:a16="http://schemas.microsoft.com/office/drawing/2014/main" id="{A449CDF5-0451-4819-A5D1-8406A6C1C896}"/>
              </a:ext>
            </a:extLst>
          </p:cNvPr>
          <p:cNvSpPr/>
          <p:nvPr/>
        </p:nvSpPr>
        <p:spPr>
          <a:xfrm>
            <a:off x="1005840" y="1310640"/>
            <a:ext cx="4114800" cy="3688080"/>
          </a:xfrm>
          <a:prstGeom prst="heart">
            <a:avLst/>
          </a:prstGeom>
          <a:solidFill>
            <a:srgbClr val="FF7C80"/>
          </a:solidFill>
          <a:ln>
            <a:solidFill>
              <a:srgbClr val="FC4F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Heart 2">
            <a:extLst>
              <a:ext uri="{FF2B5EF4-FFF2-40B4-BE49-F238E27FC236}">
                <a16:creationId xmlns:a16="http://schemas.microsoft.com/office/drawing/2014/main" id="{0A7187EF-54E4-4A51-9C9C-9665B139604F}"/>
              </a:ext>
            </a:extLst>
          </p:cNvPr>
          <p:cNvSpPr/>
          <p:nvPr/>
        </p:nvSpPr>
        <p:spPr>
          <a:xfrm>
            <a:off x="7071362" y="1310640"/>
            <a:ext cx="4114800" cy="3688080"/>
          </a:xfrm>
          <a:prstGeom prst="heart">
            <a:avLst/>
          </a:prstGeom>
          <a:solidFill>
            <a:srgbClr val="FF0000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D091F78-622E-4BD7-9D67-C06BA4301B77}"/>
              </a:ext>
            </a:extLst>
          </p:cNvPr>
          <p:cNvSpPr/>
          <p:nvPr/>
        </p:nvSpPr>
        <p:spPr>
          <a:xfrm>
            <a:off x="1402080" y="2072640"/>
            <a:ext cx="457200" cy="82296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86CA10B-BE3A-4FF7-91F2-44F7AA57A6D0}"/>
              </a:ext>
            </a:extLst>
          </p:cNvPr>
          <p:cNvSpPr/>
          <p:nvPr/>
        </p:nvSpPr>
        <p:spPr>
          <a:xfrm rot="19507027">
            <a:off x="3934882" y="1746414"/>
            <a:ext cx="784476" cy="91569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A8A715D-A452-4A13-A409-FFF54E60770A}"/>
              </a:ext>
            </a:extLst>
          </p:cNvPr>
          <p:cNvSpPr/>
          <p:nvPr/>
        </p:nvSpPr>
        <p:spPr>
          <a:xfrm>
            <a:off x="1859280" y="3154680"/>
            <a:ext cx="457200" cy="4876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8E3B7D4-F128-4BCB-9025-6933EEFE0D27}"/>
              </a:ext>
            </a:extLst>
          </p:cNvPr>
          <p:cNvSpPr/>
          <p:nvPr/>
        </p:nvSpPr>
        <p:spPr>
          <a:xfrm>
            <a:off x="2804532" y="3333750"/>
            <a:ext cx="994045" cy="11049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292ABA6-AED1-47F0-9084-939385CBD5A7}"/>
              </a:ext>
            </a:extLst>
          </p:cNvPr>
          <p:cNvSpPr/>
          <p:nvPr/>
        </p:nvSpPr>
        <p:spPr>
          <a:xfrm>
            <a:off x="2286000" y="3874770"/>
            <a:ext cx="487308" cy="44577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9F92BA0-92FF-4EBE-87A3-829D824EF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3468" y="1310640"/>
            <a:ext cx="5252713" cy="573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6858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B5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D1E94C4-E582-422D-B849-F9F431B19677}"/>
              </a:ext>
            </a:extLst>
          </p:cNvPr>
          <p:cNvSpPr txBox="1"/>
          <p:nvPr/>
        </p:nvSpPr>
        <p:spPr>
          <a:xfrm>
            <a:off x="190989" y="587430"/>
            <a:ext cx="633012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1 2 3 4 5</a:t>
            </a:r>
          </a:p>
          <a:p>
            <a:r>
              <a:rPr lang="en-US" sz="4000" dirty="0"/>
              <a:t>Once I caught a fish alive</a:t>
            </a:r>
          </a:p>
          <a:p>
            <a:r>
              <a:rPr lang="en-US" sz="4000" dirty="0"/>
              <a:t>6 7 8 9 10</a:t>
            </a:r>
          </a:p>
          <a:p>
            <a:r>
              <a:rPr lang="en-US" sz="4000" dirty="0"/>
              <a:t>Then I threw it back again</a:t>
            </a:r>
          </a:p>
          <a:p>
            <a:r>
              <a:rPr lang="en-US" sz="4000" dirty="0"/>
              <a:t>Why did you let it go?</a:t>
            </a:r>
          </a:p>
          <a:p>
            <a:r>
              <a:rPr lang="en-US" sz="4000" dirty="0"/>
              <a:t>Because it bit my finger so</a:t>
            </a:r>
          </a:p>
          <a:p>
            <a:r>
              <a:rPr lang="en-US" sz="4000" dirty="0"/>
              <a:t>Which finger did it bite?</a:t>
            </a:r>
          </a:p>
          <a:p>
            <a:r>
              <a:rPr lang="en-US" sz="4000" dirty="0"/>
              <a:t>This little finger on my right.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58830C-A4AE-430E-9E68-F8A5F5E6803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09809"/>
            <a:ext cx="5715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9621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B5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Image result for cartoon camel">
            <a:extLst>
              <a:ext uri="{FF2B5EF4-FFF2-40B4-BE49-F238E27FC236}">
                <a16:creationId xmlns:a16="http://schemas.microsoft.com/office/drawing/2014/main" id="{3B6CC851-0365-4127-9984-5478C9913C7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48200" y="1981200"/>
            <a:ext cx="28956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DA04E59-5EBD-4FE7-BB63-57DBCE8230F6}"/>
              </a:ext>
            </a:extLst>
          </p:cNvPr>
          <p:cNvGrpSpPr/>
          <p:nvPr/>
        </p:nvGrpSpPr>
        <p:grpSpPr>
          <a:xfrm>
            <a:off x="0" y="587430"/>
            <a:ext cx="12192000" cy="6270570"/>
            <a:chOff x="0" y="587430"/>
            <a:chExt cx="12192000" cy="627057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0E2CB7E-FCC6-4874-8BA4-80902D13D6C6}"/>
                </a:ext>
              </a:extLst>
            </p:cNvPr>
            <p:cNvSpPr txBox="1"/>
            <p:nvPr/>
          </p:nvSpPr>
          <p:spPr>
            <a:xfrm>
              <a:off x="190989" y="587430"/>
              <a:ext cx="1123901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A sailor went to sea, sea, sea</a:t>
              </a:r>
            </a:p>
            <a:p>
              <a:r>
                <a:rPr lang="en-US" sz="4000" dirty="0"/>
                <a:t>To see what he could see, see, see</a:t>
              </a:r>
            </a:p>
            <a:p>
              <a:r>
                <a:rPr lang="en-US" sz="4000" dirty="0"/>
                <a:t>But all that he could see, see, see</a:t>
              </a:r>
            </a:p>
            <a:p>
              <a:r>
                <a:rPr lang="en-US" sz="4000" dirty="0"/>
                <a:t>Was the bottom of the deep blue sea, sea, sea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7F9F8AB-7D6D-4050-B953-5CD51E8D896B}"/>
                </a:ext>
              </a:extLst>
            </p:cNvPr>
            <p:cNvSpPr/>
            <p:nvPr/>
          </p:nvSpPr>
          <p:spPr>
            <a:xfrm>
              <a:off x="0" y="4572000"/>
              <a:ext cx="12192000" cy="2286000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737D827-55A3-446D-BCB7-B6DDBA3CC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265194" y="3061251"/>
              <a:ext cx="3661611" cy="36310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101899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B5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69A71AE-6B7E-495A-AB19-A7BC99067FE6}"/>
              </a:ext>
            </a:extLst>
          </p:cNvPr>
          <p:cNvGrpSpPr/>
          <p:nvPr/>
        </p:nvGrpSpPr>
        <p:grpSpPr>
          <a:xfrm>
            <a:off x="190989" y="587430"/>
            <a:ext cx="11239011" cy="6115943"/>
            <a:chOff x="190989" y="587430"/>
            <a:chExt cx="11239011" cy="611594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1759614-4735-4240-95ED-5C99B8C27524}"/>
                </a:ext>
              </a:extLst>
            </p:cNvPr>
            <p:cNvSpPr txBox="1"/>
            <p:nvPr/>
          </p:nvSpPr>
          <p:spPr>
            <a:xfrm>
              <a:off x="190989" y="587430"/>
              <a:ext cx="11239011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5 little speckled frogs sat on a speckled log</a:t>
              </a:r>
            </a:p>
            <a:p>
              <a:r>
                <a:rPr lang="en-US" sz="4000" dirty="0"/>
                <a:t>Eating the most delicious grubs; “yum-yum”</a:t>
              </a:r>
            </a:p>
            <a:p>
              <a:r>
                <a:rPr lang="en-US" sz="4000" dirty="0"/>
                <a:t>One jumped into the pool</a:t>
              </a:r>
            </a:p>
            <a:p>
              <a:r>
                <a:rPr lang="en-US" sz="4000" dirty="0"/>
                <a:t>Where it was nice and cool</a:t>
              </a:r>
            </a:p>
            <a:p>
              <a:r>
                <a:rPr lang="en-US" sz="4000" dirty="0"/>
                <a:t>Then there were 4 more speckled frogs ‘</a:t>
              </a:r>
              <a:r>
                <a:rPr lang="en-US" sz="4000" dirty="0" err="1"/>
                <a:t>glub-glub</a:t>
              </a:r>
              <a:r>
                <a:rPr lang="en-US" sz="4000" dirty="0"/>
                <a:t>’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423D9CD-C4A6-4B81-A80F-637688317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300287" y="2436173"/>
              <a:ext cx="7591425" cy="426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38631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B5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7D5027E-D0B3-40DB-9087-FD4A0C2F0980}"/>
              </a:ext>
            </a:extLst>
          </p:cNvPr>
          <p:cNvSpPr/>
          <p:nvPr/>
        </p:nvSpPr>
        <p:spPr>
          <a:xfrm>
            <a:off x="0" y="2054642"/>
            <a:ext cx="12192000" cy="5019927"/>
          </a:xfrm>
          <a:prstGeom prst="rect">
            <a:avLst/>
          </a:prstGeom>
          <a:solidFill>
            <a:srgbClr val="8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C3F1B0-E182-4114-81B2-E5AB4A556A2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38674" y="211054"/>
            <a:ext cx="3438299" cy="40054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F5529F-E95A-4C51-A1F0-59978AA776C8}"/>
              </a:ext>
            </a:extLst>
          </p:cNvPr>
          <p:cNvSpPr txBox="1"/>
          <p:nvPr/>
        </p:nvSpPr>
        <p:spPr>
          <a:xfrm>
            <a:off x="399537" y="572532"/>
            <a:ext cx="10741705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All the little ducks go upside down</a:t>
            </a:r>
          </a:p>
          <a:p>
            <a:r>
              <a:rPr lang="en-US" sz="4000" dirty="0"/>
              <a:t>Upside down, upside down,</a:t>
            </a:r>
          </a:p>
          <a:p>
            <a:r>
              <a:rPr lang="en-US" sz="4000" dirty="0"/>
              <a:t>All the little ducks go upside down</a:t>
            </a:r>
          </a:p>
          <a:p>
            <a:r>
              <a:rPr lang="en-US" sz="4000" dirty="0"/>
              <a:t>As they dabble at the bottom of the pond</a:t>
            </a:r>
          </a:p>
          <a:p>
            <a:endParaRPr lang="en-US" sz="4000" dirty="0"/>
          </a:p>
          <a:p>
            <a:r>
              <a:rPr lang="en-US" sz="4000" dirty="0"/>
              <a:t>All their little beaks go quack, quack, quack…</a:t>
            </a:r>
          </a:p>
          <a:p>
            <a:endParaRPr lang="en-US" sz="4000" dirty="0"/>
          </a:p>
          <a:p>
            <a:r>
              <a:rPr lang="en-US" sz="4000" dirty="0"/>
              <a:t>All their little feet go kick, kick, kick…</a:t>
            </a:r>
          </a:p>
          <a:p>
            <a:endParaRPr lang="en-US" sz="4000" dirty="0"/>
          </a:p>
          <a:p>
            <a:r>
              <a:rPr lang="en-US" sz="4000" dirty="0"/>
              <a:t>All their little tails go wiggle, wiggle, wiggle…</a:t>
            </a:r>
          </a:p>
        </p:txBody>
      </p:sp>
    </p:spTree>
    <p:extLst>
      <p:ext uri="{BB962C8B-B14F-4D97-AF65-F5344CB8AC3E}">
        <p14:creationId xmlns:p14="http://schemas.microsoft.com/office/powerpoint/2010/main" val="23368199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B5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EE1C09E-0594-4D9A-91A5-36DFEEE2EC63}"/>
              </a:ext>
            </a:extLst>
          </p:cNvPr>
          <p:cNvSpPr txBox="1"/>
          <p:nvPr/>
        </p:nvSpPr>
        <p:spPr>
          <a:xfrm>
            <a:off x="399537" y="724932"/>
            <a:ext cx="1074170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Row, row, row your boat gently down the stream</a:t>
            </a:r>
          </a:p>
          <a:p>
            <a:r>
              <a:rPr lang="en-US" sz="4000" dirty="0"/>
              <a:t>If you see a crocodile don’t forget to scream.</a:t>
            </a:r>
          </a:p>
          <a:p>
            <a:r>
              <a:rPr lang="en-US" sz="4000" dirty="0"/>
              <a:t>Row, row, row your boat gently to the shore</a:t>
            </a:r>
          </a:p>
          <a:p>
            <a:r>
              <a:rPr lang="en-US" sz="4000" dirty="0"/>
              <a:t>If you see a lion there don’t forget to roar.</a:t>
            </a:r>
          </a:p>
          <a:p>
            <a:r>
              <a:rPr lang="en-US" sz="4000" dirty="0"/>
              <a:t>Row, row, row your boat quickly down the river</a:t>
            </a:r>
          </a:p>
          <a:p>
            <a:r>
              <a:rPr lang="en-US" sz="4000" dirty="0"/>
              <a:t>If you see a polar bear don’t forget to shiver.</a:t>
            </a:r>
          </a:p>
          <a:p>
            <a:r>
              <a:rPr lang="en-US" sz="4000" dirty="0"/>
              <a:t>Rock, rock, rock your boat gently to and </a:t>
            </a:r>
            <a:r>
              <a:rPr lang="en-US" sz="4000" dirty="0" err="1"/>
              <a:t>fro</a:t>
            </a:r>
            <a:endParaRPr lang="en-US" sz="4000" dirty="0"/>
          </a:p>
          <a:p>
            <a:r>
              <a:rPr lang="en-US" sz="4000" dirty="0"/>
              <a:t>Wibbly-wobbly, wibbly-wobbly</a:t>
            </a:r>
          </a:p>
          <a:p>
            <a:r>
              <a:rPr lang="en-US" sz="4000" dirty="0"/>
              <a:t>Into the water you go.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79A4DA-371C-4967-94AC-D1834FE9764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4033" y="197385"/>
            <a:ext cx="1623086" cy="16230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E880D5-5C5A-44AC-BAD8-817A659CE0B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051" y="1723803"/>
            <a:ext cx="1623086" cy="15608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8A350B-FCF1-4DA3-83E3-79C849704EE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184" y="3284622"/>
            <a:ext cx="1369765" cy="27191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8746C1-37E4-4373-8AC8-2077158B970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08819" y="4641412"/>
            <a:ext cx="4391289" cy="314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9839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>
            <a:extLst>
              <a:ext uri="{FF2B5EF4-FFF2-40B4-BE49-F238E27FC236}">
                <a16:creationId xmlns:a16="http://schemas.microsoft.com/office/drawing/2014/main" id="{A1C1D5EF-6153-40AE-A3D9-A97D31882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6"/>
            <a:ext cx="9145489" cy="6859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F3D54B35-A405-4CA2-93CF-9B131011FD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74" r="-1800"/>
          <a:stretch/>
        </p:blipFill>
        <p:spPr bwMode="auto">
          <a:xfrm flipH="1">
            <a:off x="8321040" y="0"/>
            <a:ext cx="3870960" cy="6859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>
            <a:extLst>
              <a:ext uri="{FF2B5EF4-FFF2-40B4-BE49-F238E27FC236}">
                <a16:creationId xmlns:a16="http://schemas.microsoft.com/office/drawing/2014/main" id="{841D2BFC-FB64-4FB9-8C14-BB8BB3F09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814" y="0"/>
            <a:ext cx="9145489" cy="6859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>
            <a:extLst>
              <a:ext uri="{FF2B5EF4-FFF2-40B4-BE49-F238E27FC236}">
                <a16:creationId xmlns:a16="http://schemas.microsoft.com/office/drawing/2014/main" id="{6372C03D-FB18-4C13-8029-F55671FE5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494" y="-1116"/>
            <a:ext cx="9145489" cy="6859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25928DB1-E8CB-496D-8827-812ED61E64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666"/>
          <a:stretch/>
        </p:blipFill>
        <p:spPr bwMode="auto">
          <a:xfrm>
            <a:off x="0" y="-2232"/>
            <a:ext cx="1676401" cy="6859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F83581F7-589B-46CC-B29E-CC4FBA23F5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666"/>
          <a:stretch/>
        </p:blipFill>
        <p:spPr bwMode="auto">
          <a:xfrm flipH="1">
            <a:off x="1633451" y="0"/>
            <a:ext cx="1902043" cy="6859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5056EB-7BB7-42E3-94AF-CFD4BDA27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82880" y="-1116"/>
            <a:ext cx="3937459" cy="68580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A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452DB0-1F5A-434F-90CF-1F588AEAAC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216555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07D592-C132-4A3E-9B07-DFAC661F49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0823" y="304800"/>
            <a:ext cx="5840753" cy="6858000"/>
          </a:xfrm>
          <a:prstGeom prst="rect">
            <a:avLst/>
          </a:prstGeom>
        </p:spPr>
      </p:pic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37EAD8FA-8222-4EBB-9DDF-52424334C528}"/>
              </a:ext>
            </a:extLst>
          </p:cNvPr>
          <p:cNvSpPr/>
          <p:nvPr/>
        </p:nvSpPr>
        <p:spPr>
          <a:xfrm>
            <a:off x="5212080" y="701040"/>
            <a:ext cx="3048000" cy="3063240"/>
          </a:xfrm>
          <a:prstGeom prst="wedgeRectCallout">
            <a:avLst>
              <a:gd name="adj1" fmla="val 68548"/>
              <a:gd name="adj2" fmla="val -3172"/>
            </a:avLst>
          </a:prstGeom>
          <a:solidFill>
            <a:schemeClr val="bg1"/>
          </a:solidFill>
          <a:ln w="76200">
            <a:solidFill>
              <a:srgbClr val="FC4F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319527-DC25-4FED-BBE8-49FCEEC063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1" y="927280"/>
            <a:ext cx="2560320" cy="28370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3F5C4D-D377-4749-A36B-1496F5CF5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77428" cy="6858000"/>
          </a:xfrm>
          <a:prstGeom prst="rect">
            <a:avLst/>
          </a:prstGeom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E4BE3ED4-3B5D-4D8F-86F8-762F7DE9C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2286000"/>
            <a:ext cx="6096001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Scroll: Horizontal 3">
            <a:extLst>
              <a:ext uri="{FF2B5EF4-FFF2-40B4-BE49-F238E27FC236}">
                <a16:creationId xmlns:a16="http://schemas.microsoft.com/office/drawing/2014/main" id="{49426721-9895-4EF6-96B7-0A02E1B631D6}"/>
              </a:ext>
            </a:extLst>
          </p:cNvPr>
          <p:cNvSpPr/>
          <p:nvPr/>
        </p:nvSpPr>
        <p:spPr>
          <a:xfrm rot="20623641">
            <a:off x="3425168" y="4023360"/>
            <a:ext cx="1650308" cy="2404872"/>
          </a:xfrm>
          <a:prstGeom prst="horizontalScroll">
            <a:avLst>
              <a:gd name="adj" fmla="val 25000"/>
            </a:avLst>
          </a:prstGeom>
          <a:solidFill>
            <a:schemeClr val="bg1"/>
          </a:solidFill>
          <a:ln w="76200">
            <a:solidFill>
              <a:srgbClr val="D9DA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92085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>
            <a:extLst>
              <a:ext uri="{FF2B5EF4-FFF2-40B4-BE49-F238E27FC236}">
                <a16:creationId xmlns:a16="http://schemas.microsoft.com/office/drawing/2014/main" id="{FA7A24E2-B5DD-416F-BE61-4E1455869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511" y="0"/>
            <a:ext cx="9145489" cy="6859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>
            <a:extLst>
              <a:ext uri="{FF2B5EF4-FFF2-40B4-BE49-F238E27FC236}">
                <a16:creationId xmlns:a16="http://schemas.microsoft.com/office/drawing/2014/main" id="{FA7A24E2-B5DD-416F-BE61-4E1455869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951" y="0"/>
            <a:ext cx="9145489" cy="6859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9AD08EE9-E84D-4EFF-BC07-D2F2CECFE059}"/>
              </a:ext>
            </a:extLst>
          </p:cNvPr>
          <p:cNvSpPr/>
          <p:nvPr/>
        </p:nvSpPr>
        <p:spPr>
          <a:xfrm>
            <a:off x="317862" y="2194560"/>
            <a:ext cx="2394858" cy="2618946"/>
          </a:xfrm>
          <a:prstGeom prst="wedgeRectCallout">
            <a:avLst>
              <a:gd name="adj1" fmla="val 68548"/>
              <a:gd name="adj2" fmla="val -3172"/>
            </a:avLst>
          </a:prstGeom>
          <a:solidFill>
            <a:schemeClr val="bg1"/>
          </a:solidFill>
          <a:ln w="76200">
            <a:solidFill>
              <a:srgbClr val="8D93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198C00-6A83-47E4-A8AD-72267E4540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846" y="2387986"/>
            <a:ext cx="2188970" cy="242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3275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6396</TotalTime>
  <Words>302</Words>
  <Application>Microsoft Office PowerPoint</Application>
  <PresentationFormat>Widescreen</PresentationFormat>
  <Paragraphs>48</Paragraphs>
  <Slides>27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Andy</vt:lpstr>
      <vt:lpstr>Arial</vt:lpstr>
      <vt:lpstr>Calibri</vt:lpstr>
      <vt:lpstr>Calibri Light</vt:lpstr>
      <vt:lpstr>HW Andy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HaNnAh Trasler</dc:creator>
  <cp:lastModifiedBy>HaNnAh Trasler</cp:lastModifiedBy>
  <cp:revision>285</cp:revision>
  <dcterms:created xsi:type="dcterms:W3CDTF">2018-02-18T22:59:32Z</dcterms:created>
  <dcterms:modified xsi:type="dcterms:W3CDTF">2018-11-28T13:39:44Z</dcterms:modified>
</cp:coreProperties>
</file>