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4" r:id="rId2"/>
    <p:sldId id="26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8" r:id="rId14"/>
    <p:sldId id="319" r:id="rId15"/>
    <p:sldId id="320" r:id="rId16"/>
    <p:sldId id="321" r:id="rId17"/>
    <p:sldId id="322" r:id="rId18"/>
    <p:sldId id="323" r:id="rId19"/>
    <p:sldId id="311" r:id="rId20"/>
    <p:sldId id="325" r:id="rId21"/>
    <p:sldId id="307" r:id="rId22"/>
    <p:sldId id="326" r:id="rId23"/>
    <p:sldId id="327" r:id="rId24"/>
    <p:sldId id="32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00FF"/>
    <a:srgbClr val="CC7D80"/>
    <a:srgbClr val="3F48CC"/>
    <a:srgbClr val="00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58" y="1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E142-896C-4C4B-B6FD-C2D96324462A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336D-822F-425D-A81F-F138252817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8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0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9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BFCC-6A49-466B-9838-4CFD17DCA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C8AB0-7E34-4B44-B3C7-295AE311A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A63C-632A-4839-9B6E-CCD1C20C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8471-25B8-4595-B404-5BC1FF47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E566E-6324-41CD-878F-A4A97F3D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8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B1AA-4DDE-4860-A7F2-C184CD16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A6021-DED6-4E44-8162-B88B2344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D6D36-5BEA-4923-AAAB-B7575E61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8BABF-F461-4E9B-B26B-994D665B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9E39-CFB1-406E-A1F5-A6CD6B25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1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49CCC9-0825-4514-A1D3-633E5487B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21A53-9879-4DFE-A850-78D252BF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8E17-A699-434D-9C51-1A4E5300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E6AA-EED1-4231-90F2-CE26ED4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9A59E-1819-463F-8B18-50B19292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1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973A-77FE-4110-862C-35FE2D59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0A06-EC32-4B71-9470-0195B440E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D119-C75A-413A-A7EC-2767C399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561F-AB80-41AC-9AE1-AF38329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419B3-7DA3-4BC8-BEFB-8AB524C1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6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1FF6-6098-4604-B9F9-423C8F78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FBDA-3356-40D5-9BAE-509255A4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7E1C1-BA08-40F1-847B-F74072A2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7DFD6-8765-4965-BFE7-61F44431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2108A-2605-4EC2-8274-6BBBE918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5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841F-D301-4C08-A32B-0039227E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898B-8623-4972-A9AC-D9008A3A2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3341C-9007-442E-A8D6-AF8008498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917F9-1387-46E6-92A6-8ED83E1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B2420-0736-425F-A9EC-7FDFA200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6221-082F-4E6F-9C39-D78FD2E6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81F8-08D9-4675-A85B-2AD8A850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6CFCA-4041-41D3-8BF5-0E45EEE6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A5B0A-7AD1-4189-B0D1-D3C07FBC4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77573-563F-4D16-9E90-263030BDB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B8DEB-5292-4F23-974D-CE95E1612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9F8B4-4F3A-41CC-843C-F223EF5C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AD93B-8C48-41B0-BB18-99661267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ECB4-8108-4BF5-B224-5504D2BA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8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38AE-7722-41C5-82A3-D061AF6B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5689C-4330-4CCE-9565-046D437A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8E435-D1DF-4025-9429-AFB09784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A436A-AF6F-4910-8716-B3EEFA82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2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3832E-6109-4359-B06C-FE57EA9D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4E9E5-EAE9-4009-88F8-480B0E0D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9BC3D-14EB-4421-B7B4-69CFBDAA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9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3B36-3E6F-4105-9E5B-789285D0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38343-076C-45B7-A3BF-40C3D9C2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90E31-47FF-4E51-8B09-E2DE1BF85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38851-7883-4CFA-9A3E-A48E3FA0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6B9FF-D3D7-4A46-B338-5FA8BB0A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3C660-8648-4F90-98C6-CD8F3ADE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DCBA-3771-4386-A8DE-060D6EB1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434F6-4C38-4D32-BD42-CA7AEF971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0675-CEE5-44B4-AFA1-E7AA04832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CE16-662C-4A3E-95F2-BAFCA9D3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058AE-CC87-4688-9D01-F1F9A4DD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2517C-6162-4A05-83D0-DF52CDF8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0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9A86C-7670-47C6-A814-87A6A753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9C5E-EC2C-433C-9CF5-76B10A583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EAD0-1AA3-4738-BF8C-3280FE996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1CC5-08DA-4FC7-9DCA-D52506FD2B5D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ADB-C5D8-4101-9514-11E1A9470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95D0-B505-4D08-9C3F-5638A9462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3EF5-542C-4EE4-AD0D-67FB65483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0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hyperlink" Target="https://www.google.com/imgres?imgurl=https%3A%2F%2Fimage.shutterstock.com%2Fimage-photo%2Fnatural-rocky-path-tropical-forest-260nw-1191845686.jpg&amp;imgrefurl=https%3A%2F%2Fwww.shutterstock.com%2Fsearch%2Frocky%2Bpath&amp;docid=J3D9HnazXHrxpM&amp;tbnid=NIvc_Q5GiVFuYM%3A&amp;vet=10ahUKEwjc0rqf9rHhAhUDiqwKHYi1Ct0QMwhYKAkwCQ..i&amp;w=462&amp;h=280&amp;client=firefox-b-1-d&amp;bih=726&amp;biw=766&amp;q=rocky%20path&amp;ved=0ahUKEwjc0rqf9rHhAhUDiqwKHYi1Ct0QMwhYKAkwCQ&amp;iact=mrc&amp;uact=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1143C3-8B5F-4A04-AEE2-1E52E3C7A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b="4375"/>
          <a:stretch/>
        </p:blipFill>
        <p:spPr>
          <a:xfrm>
            <a:off x="0" y="11197"/>
            <a:ext cx="12192000" cy="68468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F85BD7-C1DA-4542-8817-5DBB18AA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75" y="4318981"/>
            <a:ext cx="1175947" cy="2629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4B2020-152F-4FFA-B8D0-0A88138C8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09440"/>
            <a:ext cx="1006075" cy="24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 result for rocky path">
            <a:hlinkClick r:id="rId2"/>
            <a:extLst>
              <a:ext uri="{FF2B5EF4-FFF2-40B4-BE49-F238E27FC236}">
                <a16:creationId xmlns:a16="http://schemas.microsoft.com/office/drawing/2014/main" id="{DDFAF433-34BC-4A60-B3CF-2A243030A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FE2CD-4F8C-4325-B372-9E50DEA14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0" y="0"/>
            <a:ext cx="2753125" cy="6156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2E34A-3313-4B22-B351-C506F7785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405" y="1125436"/>
            <a:ext cx="2355421" cy="5732564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9E45563-DEB9-4A64-A7C9-129C545B13DD}"/>
              </a:ext>
            </a:extLst>
          </p:cNvPr>
          <p:cNvSpPr/>
          <p:nvPr/>
        </p:nvSpPr>
        <p:spPr>
          <a:xfrm>
            <a:off x="7857012" y="0"/>
            <a:ext cx="2363948" cy="2473375"/>
          </a:xfrm>
          <a:prstGeom prst="cloudCallout">
            <a:avLst>
              <a:gd name="adj1" fmla="val -104596"/>
              <a:gd name="adj2" fmla="val 44649"/>
            </a:avLst>
          </a:prstGeom>
          <a:solidFill>
            <a:schemeClr val="bg1"/>
          </a:solidFill>
          <a:ln w="76200">
            <a:solidFill>
              <a:srgbClr val="3F4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24CA9-DA49-4AAA-B70B-4AD1ECF4A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8541" y="383609"/>
            <a:ext cx="1624242" cy="16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7B988-1E60-446D-A942-9255CE14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39588-C7CA-4BE3-B1E0-FB04E81C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842892"/>
            <a:ext cx="2146301" cy="4045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9C85AC-1B69-404F-ABE1-CAF9CC06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8996" y="2812185"/>
            <a:ext cx="1863004" cy="4165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D0A0C-1D87-4CE2-8683-EBB462192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908" y="2751566"/>
            <a:ext cx="1712176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5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E8DA5-8C2D-4A41-A2A0-223EE60D43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848"/>
          <a:stretch/>
        </p:blipFill>
        <p:spPr>
          <a:xfrm rot="17889269">
            <a:off x="9134981" y="1472928"/>
            <a:ext cx="1662287" cy="1603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37CA9B-805D-49B8-81A2-BFF637C15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724"/>
          <a:stretch/>
        </p:blipFill>
        <p:spPr>
          <a:xfrm rot="4434620">
            <a:off x="7947722" y="1550997"/>
            <a:ext cx="1712176" cy="17199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51CC94-A37A-4125-A2B8-F2F3E3E89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3889" y="1120809"/>
            <a:ext cx="1722498" cy="57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51CC94-A37A-4125-A2B8-F2F3E3E8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89" y="1120809"/>
            <a:ext cx="1722498" cy="5737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BBB85-8E26-484C-A561-6A07C06A3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124" y="1566991"/>
            <a:ext cx="2419876" cy="541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9C16D-FB54-448C-8AAC-82524EA5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604" y="1507652"/>
            <a:ext cx="2223964" cy="541262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53440C5-4F08-495D-8CA3-AE7D37C6BE37}"/>
              </a:ext>
            </a:extLst>
          </p:cNvPr>
          <p:cNvSpPr/>
          <p:nvPr/>
        </p:nvSpPr>
        <p:spPr>
          <a:xfrm>
            <a:off x="5181600" y="670560"/>
            <a:ext cx="2052320" cy="2153920"/>
          </a:xfrm>
          <a:prstGeom prst="wedgeEllipseCallout">
            <a:avLst>
              <a:gd name="adj1" fmla="val -85189"/>
              <a:gd name="adj2" fmla="val 31368"/>
            </a:avLst>
          </a:prstGeom>
          <a:solidFill>
            <a:schemeClr val="bg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64FBC-479A-4EF2-A384-AE593D60E6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071" y="883430"/>
            <a:ext cx="1722498" cy="20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51CC94-A37A-4125-A2B8-F2F3E3E8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89" y="1120809"/>
            <a:ext cx="1722498" cy="5737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BBB85-8E26-484C-A561-6A07C06A3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124" y="1566991"/>
            <a:ext cx="2419876" cy="541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9C16D-FB54-448C-8AAC-82524EA5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604" y="1507652"/>
            <a:ext cx="2223964" cy="541262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53440C5-4F08-495D-8CA3-AE7D37C6BE37}"/>
              </a:ext>
            </a:extLst>
          </p:cNvPr>
          <p:cNvSpPr/>
          <p:nvPr/>
        </p:nvSpPr>
        <p:spPr>
          <a:xfrm>
            <a:off x="5181600" y="670560"/>
            <a:ext cx="2052320" cy="2153920"/>
          </a:xfrm>
          <a:prstGeom prst="wedgeEllipseCallout">
            <a:avLst>
              <a:gd name="adj1" fmla="val -85189"/>
              <a:gd name="adj2" fmla="val 31368"/>
            </a:avLst>
          </a:prstGeom>
          <a:solidFill>
            <a:schemeClr val="bg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0D2164-E3EA-4CE2-9592-2CD63E024E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7477" y="921662"/>
            <a:ext cx="525300" cy="16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9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F1B39-69D6-4740-8DD1-7122BE527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6" b="6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51CC94-A37A-4125-A2B8-F2F3E3E8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89" y="1120809"/>
            <a:ext cx="1722498" cy="5737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8BBB85-8E26-484C-A561-6A07C06A3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124" y="1566991"/>
            <a:ext cx="2419876" cy="541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9C16D-FB54-448C-8AAC-82524EA5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604" y="1507652"/>
            <a:ext cx="2223964" cy="541262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53440C5-4F08-495D-8CA3-AE7D37C6BE37}"/>
              </a:ext>
            </a:extLst>
          </p:cNvPr>
          <p:cNvSpPr/>
          <p:nvPr/>
        </p:nvSpPr>
        <p:spPr>
          <a:xfrm>
            <a:off x="5181600" y="670560"/>
            <a:ext cx="2052320" cy="2153920"/>
          </a:xfrm>
          <a:prstGeom prst="wedgeEllipseCallout">
            <a:avLst>
              <a:gd name="adj1" fmla="val -85189"/>
              <a:gd name="adj2" fmla="val 31368"/>
            </a:avLst>
          </a:prstGeom>
          <a:solidFill>
            <a:schemeClr val="bg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61EE96-5AD6-4FA0-8824-5EE2C7ACBF2C}"/>
              </a:ext>
            </a:extLst>
          </p:cNvPr>
          <p:cNvSpPr/>
          <p:nvPr/>
        </p:nvSpPr>
        <p:spPr>
          <a:xfrm>
            <a:off x="5412372" y="1009812"/>
            <a:ext cx="1090028" cy="879948"/>
          </a:xfrm>
          <a:prstGeom prst="wedgeEllipseCallout">
            <a:avLst>
              <a:gd name="adj1" fmla="val 89936"/>
              <a:gd name="adj2" fmla="val 21684"/>
            </a:avLst>
          </a:prstGeom>
          <a:solidFill>
            <a:schemeClr val="bg1"/>
          </a:solidFill>
          <a:ln w="38100">
            <a:solidFill>
              <a:srgbClr val="3F4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9054602-0364-4446-8D0D-DA7D76E2AD69}"/>
              </a:ext>
            </a:extLst>
          </p:cNvPr>
          <p:cNvSpPr/>
          <p:nvPr/>
        </p:nvSpPr>
        <p:spPr>
          <a:xfrm>
            <a:off x="5550986" y="1680372"/>
            <a:ext cx="1090028" cy="879948"/>
          </a:xfrm>
          <a:prstGeom prst="wedgeEllipseCallout">
            <a:avLst>
              <a:gd name="adj1" fmla="val 78751"/>
              <a:gd name="adj2" fmla="val -31428"/>
            </a:avLst>
          </a:prstGeom>
          <a:solidFill>
            <a:schemeClr val="bg1"/>
          </a:solidFill>
          <a:ln w="38100">
            <a:solidFill>
              <a:srgbClr val="CC7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1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DE8DD-03D2-42AB-A9C9-2C277ED3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4657" y="1499207"/>
            <a:ext cx="1971040" cy="5111423"/>
          </a:xfrm>
          <a:prstGeom prst="rect">
            <a:avLst/>
          </a:prstGeom>
        </p:spPr>
      </p:pic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A8959133-AD60-49A5-BDCC-5D119C9B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3697" y="186410"/>
            <a:ext cx="2374222" cy="195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DE8DD-03D2-42AB-A9C9-2C277ED306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057" y="1499207"/>
            <a:ext cx="1971040" cy="5111423"/>
          </a:xfrm>
          <a:prstGeom prst="rect">
            <a:avLst/>
          </a:prstGeom>
        </p:spPr>
      </p:pic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A8959133-AD60-49A5-BDCC-5D119C9B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2097" y="186410"/>
            <a:ext cx="2374222" cy="1958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200BB-F15C-45FD-B052-8EFB894A4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186" y="1189557"/>
            <a:ext cx="2419876" cy="541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F16B5-C51E-48ED-B3EE-A8732212D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66" y="1198002"/>
            <a:ext cx="2223964" cy="54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3A019B-34F5-4CAD-8D09-A526F5E871CF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D4232D-3B1A-4E9F-A7E2-DC94C306D727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8F2ECD-50F9-4E56-925A-5130F022E307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CD09DB-2D34-4107-BF44-E9134AC57161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FE3B7F-2299-4195-B91F-C7CB7BF05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id="{A73723D0-B57F-4D1D-94A6-3A36B6E61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0610D9-D378-4E03-B625-DEB28443A8F4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wide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r>
              <a:rPr lang="en-US" sz="4000" dirty="0"/>
              <a:t>He’s got the whole world in his hands</a:t>
            </a:r>
          </a:p>
          <a:p>
            <a:endParaRPr lang="en-US" sz="4000" dirty="0"/>
          </a:p>
          <a:p>
            <a:r>
              <a:rPr lang="en-US" sz="4000" dirty="0"/>
              <a:t>He’s got you and me in his hands…</a:t>
            </a:r>
          </a:p>
          <a:p>
            <a:r>
              <a:rPr lang="en-US" sz="4000" dirty="0"/>
              <a:t>He’s got everybody here in his hands...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353F1-FFF7-45D1-B1F2-7DAFCC81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2660469"/>
            <a:ext cx="4197530" cy="419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30653-9E01-4B84-9CEE-7BCBCD5D22EF}"/>
              </a:ext>
            </a:extLst>
          </p:cNvPr>
          <p:cNvSpPr txBox="1"/>
          <p:nvPr/>
        </p:nvSpPr>
        <p:spPr>
          <a:xfrm>
            <a:off x="190990" y="0"/>
            <a:ext cx="112390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For me, for me, for, just for me</a:t>
            </a:r>
          </a:p>
          <a:p>
            <a:endParaRPr lang="en-US" sz="4000" dirty="0"/>
          </a:p>
          <a:p>
            <a:r>
              <a:rPr lang="en-US" sz="4000" dirty="0"/>
              <a:t>One day when I was lost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He died upon the cross</a:t>
            </a:r>
          </a:p>
          <a:p>
            <a:r>
              <a:rPr lang="en-US" sz="4000" dirty="0"/>
              <a:t>For me, for me, for, just for me</a:t>
            </a:r>
          </a:p>
          <a:p>
            <a:endParaRPr lang="en-US" sz="4000" dirty="0"/>
          </a:p>
          <a:p>
            <a:r>
              <a:rPr lang="en-US" sz="4000" dirty="0"/>
              <a:t>He rose up from the dead...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FBA44-1739-4231-81E5-F8799653D1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45120" y="497009"/>
            <a:ext cx="2247410" cy="58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30653-9E01-4B84-9CEE-7BCBCD5D22EF}"/>
              </a:ext>
            </a:extLst>
          </p:cNvPr>
          <p:cNvSpPr txBox="1"/>
          <p:nvPr/>
        </p:nvSpPr>
        <p:spPr>
          <a:xfrm>
            <a:off x="190990" y="0"/>
            <a:ext cx="112390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My God is so big, so strong and so mighty</a:t>
            </a:r>
          </a:p>
          <a:p>
            <a:r>
              <a:rPr lang="en-US" sz="4000" dirty="0"/>
              <a:t>There’s nothing that he cannot do</a:t>
            </a:r>
          </a:p>
          <a:p>
            <a:r>
              <a:rPr lang="en-US" sz="4000" dirty="0"/>
              <a:t>My God is so big, so strong and so mighty</a:t>
            </a:r>
          </a:p>
          <a:p>
            <a:r>
              <a:rPr lang="en-US" sz="4000" dirty="0"/>
              <a:t>There’s nothing that he cannot do</a:t>
            </a:r>
          </a:p>
          <a:p>
            <a:endParaRPr lang="en-US" sz="4000" dirty="0"/>
          </a:p>
          <a:p>
            <a:r>
              <a:rPr lang="en-US" sz="4000" dirty="0"/>
              <a:t>The mountains are his</a:t>
            </a:r>
          </a:p>
          <a:p>
            <a:r>
              <a:rPr lang="en-US" sz="4000" dirty="0"/>
              <a:t>The rivers are his</a:t>
            </a:r>
          </a:p>
          <a:p>
            <a:r>
              <a:rPr lang="en-US" sz="4000" dirty="0"/>
              <a:t>The stars are his handiwork too!</a:t>
            </a:r>
          </a:p>
          <a:p>
            <a:endParaRPr lang="en-US" sz="4000" dirty="0"/>
          </a:p>
          <a:p>
            <a:r>
              <a:rPr lang="en-US" sz="4000" dirty="0"/>
              <a:t>My God is so big, so strong and so mighty</a:t>
            </a:r>
          </a:p>
          <a:p>
            <a:r>
              <a:rPr lang="en-US" sz="4000" dirty="0"/>
              <a:t>There’s nothing that he cannot do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9ACDA-0B9F-4720-8C39-D4B3B29E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30" y="1461282"/>
            <a:ext cx="4818380" cy="296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81974-3B0C-48E3-B5D4-9A897177AF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8674" y="3307379"/>
            <a:ext cx="3966845" cy="4359901"/>
          </a:xfrm>
          <a:prstGeom prst="rect">
            <a:avLst/>
          </a:prstGeom>
        </p:spPr>
      </p:pic>
      <p:pic>
        <p:nvPicPr>
          <p:cNvPr id="11" name="Graphic 10" descr="Stars">
            <a:extLst>
              <a:ext uri="{FF2B5EF4-FFF2-40B4-BE49-F238E27FC236}">
                <a16:creationId xmlns:a16="http://schemas.microsoft.com/office/drawing/2014/main" id="{2071A0BA-7F06-4A69-991A-1CB323A82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106" y="273441"/>
            <a:ext cx="914400" cy="914400"/>
          </a:xfrm>
          <a:prstGeom prst="rect">
            <a:avLst/>
          </a:prstGeom>
        </p:spPr>
      </p:pic>
      <p:pic>
        <p:nvPicPr>
          <p:cNvPr id="12" name="Graphic 11" descr="Stars">
            <a:extLst>
              <a:ext uri="{FF2B5EF4-FFF2-40B4-BE49-F238E27FC236}">
                <a16:creationId xmlns:a16="http://schemas.microsoft.com/office/drawing/2014/main" id="{8B16D09F-7693-409B-A8DC-565622C59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64758">
            <a:off x="9585779" y="484079"/>
            <a:ext cx="1146390" cy="1146390"/>
          </a:xfrm>
          <a:prstGeom prst="rect">
            <a:avLst/>
          </a:prstGeom>
        </p:spPr>
      </p:pic>
      <p:pic>
        <p:nvPicPr>
          <p:cNvPr id="13" name="Graphic 12" descr="Stars">
            <a:extLst>
              <a:ext uri="{FF2B5EF4-FFF2-40B4-BE49-F238E27FC236}">
                <a16:creationId xmlns:a16="http://schemas.microsoft.com/office/drawing/2014/main" id="{4F92A5B4-FA15-4A02-AB57-5BAF0F3A0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598964">
            <a:off x="11430000" y="1400048"/>
            <a:ext cx="606709" cy="6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B3A66-B87F-45CE-93AC-CF695312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1293AF-F03E-4A92-8D96-EFCA177986FF}"/>
              </a:ext>
            </a:extLst>
          </p:cNvPr>
          <p:cNvSpPr/>
          <p:nvPr/>
        </p:nvSpPr>
        <p:spPr>
          <a:xfrm>
            <a:off x="5531201" y="410747"/>
            <a:ext cx="66607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B0604020202020204" pitchFamily="2" charset="-79"/>
                <a:cs typeface="Aharoni" panose="020B0604020202020204" pitchFamily="2" charset="-79"/>
              </a:rPr>
              <a:t>Next Week:</a:t>
            </a:r>
          </a:p>
          <a:p>
            <a:pPr algn="ctr"/>
            <a:r>
              <a:rPr lang="en-US" sz="5400" b="1" cap="none" spc="50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B0604020202020204" pitchFamily="2" charset="-79"/>
                <a:cs typeface="Aharoni" panose="020B0604020202020204" pitchFamily="2" charset="-79"/>
              </a:rPr>
              <a:t>Join us at the park!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283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7CCE2-60D3-4CC2-8626-AD23CBD6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F80F0-EDAF-4503-B998-212433995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r="7280" b="108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4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2A75-DE39-44BC-9288-D8F78AC5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5"/>
            <a:ext cx="12192000" cy="684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7031F-4580-4479-B791-366FAF1D2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97120"/>
            <a:ext cx="1694845" cy="196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C34A8-694B-4DA9-A28A-412473B21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8025"/>
            <a:ext cx="3638163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B40BB84-0B6D-4B28-80A1-BDC781183443}"/>
              </a:ext>
            </a:extLst>
          </p:cNvPr>
          <p:cNvSpPr/>
          <p:nvPr/>
        </p:nvSpPr>
        <p:spPr>
          <a:xfrm>
            <a:off x="5303520" y="568960"/>
            <a:ext cx="1971040" cy="1097280"/>
          </a:xfrm>
          <a:prstGeom prst="wedgeEllipseCallout">
            <a:avLst>
              <a:gd name="adj1" fmla="val 88445"/>
              <a:gd name="adj2" fmla="val 68056"/>
            </a:avLst>
          </a:prstGeom>
          <a:solidFill>
            <a:schemeClr val="bg1"/>
          </a:solidFill>
          <a:ln w="76200">
            <a:solidFill>
              <a:srgbClr val="00A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E7FCBA-E846-4D8C-8478-5D5762BE7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62" y="8025"/>
            <a:ext cx="2688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FF80F0-EDAF-4503-B998-212433995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6" r="7280" b="108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CEF672-900D-4771-87ED-EF51151A8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29" y="2539449"/>
            <a:ext cx="2317622" cy="43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7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2A75-DE39-44BC-9288-D8F78AC5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5"/>
            <a:ext cx="12192000" cy="684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39588-C7CA-4BE3-B1E0-FB04E81C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598" y="-8025"/>
            <a:ext cx="363816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EB811D-D653-48C7-8889-890B7135F9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501549" y="2531552"/>
            <a:ext cx="2232296" cy="70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4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7B988-1E60-446D-A942-9255CE14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39588-C7CA-4BE3-B1E0-FB04E81C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842892"/>
            <a:ext cx="2146301" cy="40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9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7B988-1E60-446D-A942-9255CE14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F18A8-F990-4C5D-A486-BCAC1574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A5D22-A87D-4AD5-AFE4-2593D5691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5" y="1246870"/>
            <a:ext cx="2689196" cy="500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513FC-59F2-47B6-B5CA-F46E0BBBC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82" y="1190266"/>
            <a:ext cx="2689196" cy="5009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39588-C7CA-4BE3-B1E0-FB04E81CC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2812185"/>
            <a:ext cx="2146301" cy="40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7B988-1E60-446D-A942-9255CE14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b="11798"/>
          <a:stretch/>
        </p:blipFill>
        <p:spPr>
          <a:xfrm>
            <a:off x="0" y="0"/>
            <a:ext cx="12192000" cy="688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F18A8-F990-4C5D-A486-BCAC1574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531" y="2690949"/>
            <a:ext cx="3606808" cy="3565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A5D22-A87D-4AD5-AFE4-2593D5691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5" y="1246870"/>
            <a:ext cx="2689196" cy="500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513FC-59F2-47B6-B5CA-F46E0BBBC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82" y="1190266"/>
            <a:ext cx="2689196" cy="5009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739588-C7CA-4BE3-B1E0-FB04E81CC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2812185"/>
            <a:ext cx="2146301" cy="4045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81A26-1B42-46D9-9FDF-49ADA95BE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8996" y="2812185"/>
            <a:ext cx="1863004" cy="4165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6EC8B-7068-4B32-B2E2-BBEDA2C29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2908" y="2751566"/>
            <a:ext cx="1712176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2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247</Words>
  <Application>Microsoft Office PowerPoint</Application>
  <PresentationFormat>Widescreen</PresentationFormat>
  <Paragraphs>55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12</cp:revision>
  <dcterms:created xsi:type="dcterms:W3CDTF">2019-04-02T16:40:58Z</dcterms:created>
  <dcterms:modified xsi:type="dcterms:W3CDTF">2019-08-19T18:36:40Z</dcterms:modified>
</cp:coreProperties>
</file>