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2" r:id="rId2"/>
    <p:sldId id="267" r:id="rId3"/>
    <p:sldId id="313" r:id="rId4"/>
    <p:sldId id="316" r:id="rId5"/>
    <p:sldId id="346" r:id="rId6"/>
    <p:sldId id="347" r:id="rId7"/>
    <p:sldId id="348" r:id="rId8"/>
    <p:sldId id="349" r:id="rId9"/>
    <p:sldId id="352" r:id="rId10"/>
    <p:sldId id="351" r:id="rId11"/>
    <p:sldId id="333" r:id="rId12"/>
    <p:sldId id="353" r:id="rId13"/>
    <p:sldId id="317" r:id="rId14"/>
    <p:sldId id="355" r:id="rId15"/>
    <p:sldId id="356" r:id="rId16"/>
    <p:sldId id="357" r:id="rId17"/>
    <p:sldId id="358" r:id="rId18"/>
    <p:sldId id="359" r:id="rId19"/>
    <p:sldId id="354" r:id="rId20"/>
    <p:sldId id="360" r:id="rId21"/>
    <p:sldId id="291" r:id="rId22"/>
    <p:sldId id="264" r:id="rId23"/>
    <p:sldId id="311" r:id="rId24"/>
    <p:sldId id="34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CC7D80"/>
    <a:srgbClr val="FACC69"/>
    <a:srgbClr val="87A9B3"/>
    <a:srgbClr val="004A7F"/>
    <a:srgbClr val="D3B5E9"/>
    <a:srgbClr val="CCFF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40" d="100"/>
          <a:sy n="40" d="100"/>
        </p:scale>
        <p:origin x="72" y="6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7B5856-953C-4600-9B76-AAA774FF3BF9}" type="datetimeFigureOut">
              <a:rPr lang="en-GB" smtClean="0"/>
              <a:t>20/06/2018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D76182-2988-430C-BF5F-B7D1BFC58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200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6182-2988-430C-BF5F-B7D1BFC5839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74220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6182-2988-430C-BF5F-B7D1BFC5839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59771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6182-2988-430C-BF5F-B7D1BFC5839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4248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6182-2988-430C-BF5F-B7D1BFC5839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2083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6182-2988-430C-BF5F-B7D1BFC5839F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6762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6182-2988-430C-BF5F-B7D1BFC5839F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5649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6182-2988-430C-BF5F-B7D1BFC5839F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53838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6182-2988-430C-BF5F-B7D1BFC5839F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3777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6182-2988-430C-BF5F-B7D1BFC5839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1488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6182-2988-430C-BF5F-B7D1BFC5839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919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6182-2988-430C-BF5F-B7D1BFC5839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6403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6182-2988-430C-BF5F-B7D1BFC5839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9555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6182-2988-430C-BF5F-B7D1BFC5839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6863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6182-2988-430C-BF5F-B7D1BFC5839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7935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6182-2988-430C-BF5F-B7D1BFC5839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56122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6182-2988-430C-BF5F-B7D1BFC5839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237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4EB01-9E75-492B-9265-3E14607B26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17307F-90F4-4F7C-91A1-1482864180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293559-29FE-47CA-BEFE-53EDD16EE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D74DB8-C6D7-415E-884E-709528F39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D6FBDD-1B49-4FC9-A1F6-3B180A796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017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7F4E7-43A4-4F5A-91B9-BBAD7459F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CBC5E0-DE3E-4E9A-8CFF-280C910A2E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065C08-807B-47BF-A19F-C27CE44D9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4A9E65-0BFD-4397-83F0-893B58E0D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88185F-5BB8-4E78-A3CA-AC172B0C1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360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8D554A-E7BF-4A12-A973-259D1BF1C3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CBD0-438D-4573-AC60-D16C622F41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C50B4C-C432-4B7F-A994-64F35809E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B68C9-FA17-46D7-9997-1643ED904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48C9D5-2A79-48B8-81F2-4742AF01C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363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9DE21-BEEC-48A5-BA1D-B7ED4A802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8554C-5516-4870-A100-4233DDEC44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71F38-7F36-46E0-9936-E60AA6313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5BABC4-6140-4D8B-B46D-77AA044DD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85E203-C2AB-40D1-8B3F-E92439724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914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061FD-97D9-4041-A024-A5B0A825A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57F37E-9F6A-441D-B82B-E835E110D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BC82A8-B665-4E48-B2D4-4185BB2D5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57B831-5D43-4FFA-A7C8-C16F84E9C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87CCF4-9AE1-419A-AC31-7546F1C0F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787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1EBFA-A402-4433-86E0-4CB7A4EF1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94034-FFEF-489E-8DFD-8F73D2A2BD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1DDCD1-5AE3-49FD-BC58-BC6B7BFC0C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C872A2-2F9A-4C33-A748-F82194D4A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20/06/2018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FB56FB-7C77-4D3E-9084-3C7317A3C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6BEEBA-5B8A-4B58-914C-FD5B34AAA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499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BF129-9FE6-4F0F-B8DF-1F17F89CA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5E4D90-64D8-455B-8A2C-10C3EDDC2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514A57-B27B-4B25-9CC3-5E9C3F974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E4BF71-C6D9-4186-A09A-E8AEA9846A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84C9E7-89DF-414B-A660-34E3A5CEFC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4CE943-DFE8-43DF-9D3A-D68FFB2E9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20/06/2018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535BC6-01C4-48EA-BAC1-25FCE0E9E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A6FFD0-F1AD-4CD5-8366-3925F9CFA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8737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8DFB-E030-41C2-BC29-5CA440DA0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58CB2C-81EE-4948-B598-7CA62A1FB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20/06/2018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34D8CA-112D-455C-AA71-776DA43A1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0AA8DC-2D15-4D03-BE83-F2F34ED5E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120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C5A96E-B196-4FE5-94A5-7B0E8DBEF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20/06/2018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E1C143-5FFD-4426-B498-F4A51404E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C2CB5-89C5-4BA4-B4F3-6DD07EDAA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783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E6C43-DA0F-48CD-B848-6F45BA635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DDC69-4655-43FE-B4A1-29D148B7A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1980E-ACC3-4F30-B7A7-7F257CA322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C7A806-6FDE-4921-A682-788BF958B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20/06/2018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525F99-BC46-4DD6-A9DC-B0DE2AAD2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34381F-9F9C-4250-AC5F-94655089B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920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07DAB-52B0-442D-8650-8D5A04DA6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D704A5-EBF1-4A0F-B788-6EBC217BB3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6146C6-F46E-4198-BB7A-ED57663A54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74952C-0780-444B-BF50-CF78397C9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20/06/2018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8DEAAB-0DAE-4140-AAB6-B0E8F9330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1E986E-63AC-417C-B7A2-6BD9DB180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848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36029A-0CAA-4FB7-B428-A8D0888FC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48AA54-CFB7-4DF2-91B1-8C438D6518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29FA58-CBE8-4959-9D53-898C76AD6A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7ED4B-5248-4636-9751-E18410885E25}" type="datetimeFigureOut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93DFC-FACE-493B-9F9B-897E84A76A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B8B6FC-D711-46FA-A7FD-5B67599E34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089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0.png"/><Relationship Id="rId7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1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CD68D6A-4566-42DF-A8C7-356444EB8372}"/>
              </a:ext>
            </a:extLst>
          </p:cNvPr>
          <p:cNvGrpSpPr/>
          <p:nvPr/>
        </p:nvGrpSpPr>
        <p:grpSpPr>
          <a:xfrm>
            <a:off x="1524000" y="-1031"/>
            <a:ext cx="9144000" cy="5859390"/>
            <a:chOff x="216953" y="256032"/>
            <a:chExt cx="9132616" cy="617078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E37D155-F27F-4013-B4D8-A3369B495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6953" y="256032"/>
              <a:ext cx="9132616" cy="617078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0084A1E-00D6-4C2B-A51A-7DFD1E2C0314}"/>
                </a:ext>
              </a:extLst>
            </p:cNvPr>
            <p:cNvSpPr/>
            <p:nvPr/>
          </p:nvSpPr>
          <p:spPr>
            <a:xfrm>
              <a:off x="1887757" y="256032"/>
              <a:ext cx="5368497" cy="269030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b="1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ndy" panose="02020500000000000000" pitchFamily="18" charset="2"/>
                </a:rPr>
                <a:t>WELCOME</a:t>
              </a:r>
            </a:p>
            <a:p>
              <a:pPr algn="ctr"/>
              <a:r>
                <a:rPr lang="en-US" sz="4000" b="1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ndy" panose="02020500000000000000" pitchFamily="18" charset="2"/>
                </a:rPr>
                <a:t>to the</a:t>
              </a:r>
              <a:endParaRPr lang="en-US" sz="6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dy" panose="02020500000000000000" pitchFamily="18" charset="2"/>
              </a:endParaRPr>
            </a:p>
            <a:p>
              <a:pPr algn="ctr"/>
              <a:r>
                <a:rPr lang="en-US" sz="6000" b="1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ndy" panose="02020500000000000000" pitchFamily="18" charset="2"/>
                </a:rPr>
                <a:t>Preschool Playgroup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73401DA-34BF-46DA-A4D4-AF574451B807}"/>
              </a:ext>
            </a:extLst>
          </p:cNvPr>
          <p:cNvGrpSpPr/>
          <p:nvPr/>
        </p:nvGrpSpPr>
        <p:grpSpPr>
          <a:xfrm>
            <a:off x="1847562" y="6054199"/>
            <a:ext cx="8721966" cy="656208"/>
            <a:chOff x="323562" y="6054199"/>
            <a:chExt cx="8721966" cy="65620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3CCABDD-C43C-4E5E-B932-CBAC34AFB6EA}"/>
                </a:ext>
              </a:extLst>
            </p:cNvPr>
            <p:cNvSpPr txBox="1"/>
            <p:nvPr/>
          </p:nvSpPr>
          <p:spPr>
            <a:xfrm>
              <a:off x="880284" y="6230319"/>
              <a:ext cx="26936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HW Andy" panose="03080602030302030203" pitchFamily="66" charset="0"/>
                </a:rPr>
                <a:t>Run by Holy Trinity Church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048551-4D7B-464B-8352-0AEA14451275}"/>
                </a:ext>
              </a:extLst>
            </p:cNvPr>
            <p:cNvSpPr txBox="1"/>
            <p:nvPr/>
          </p:nvSpPr>
          <p:spPr>
            <a:xfrm>
              <a:off x="4056206" y="6230319"/>
              <a:ext cx="2063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HW Andy" panose="03080602030302030203" pitchFamily="66" charset="0"/>
                </a:rPr>
                <a:t>Find us on Facebook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A2AA78C-E9FC-488D-9B88-BD2237EFBE48}"/>
                </a:ext>
              </a:extLst>
            </p:cNvPr>
            <p:cNvSpPr txBox="1"/>
            <p:nvPr/>
          </p:nvSpPr>
          <p:spPr>
            <a:xfrm>
              <a:off x="6686768" y="6230319"/>
              <a:ext cx="23587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HW Andy" panose="03080602030302030203" pitchFamily="66" charset="0"/>
                </a:rPr>
                <a:t>playgroup@htcchicago.org</a:t>
              </a: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F42AED0-686C-4C90-A4F7-593417BD1E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45048" y="6119563"/>
              <a:ext cx="628436" cy="59084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4D3FA4-500C-4C48-A066-A688E29916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3562" y="6054199"/>
              <a:ext cx="610488" cy="61048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F8FD3E8-E68D-4333-81B3-9BC93B1F12C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58356" y="6188115"/>
              <a:ext cx="650449" cy="4730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70615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70CA455-CB69-4E29-B43F-10236DB442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223" b="377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E75D8D-8D5E-47F6-B414-1F2BC2128A7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9164" y="1419726"/>
            <a:ext cx="3569055" cy="6681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268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5863BF-7A52-4F0F-BE97-4B34B5EEBC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304" y="1136205"/>
            <a:ext cx="9612687" cy="54089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222143-2681-466E-BBE7-531FDA7C67F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7576025">
            <a:off x="5412224" y="381811"/>
            <a:ext cx="2930665" cy="459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591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5863BF-7A52-4F0F-BE97-4B34B5EEBC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304" y="1136205"/>
            <a:ext cx="9612687" cy="540897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6A00313-E80B-471C-803B-8E4FE8B34BA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7533668">
            <a:off x="5408202" y="267934"/>
            <a:ext cx="3036228" cy="466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463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84DE15F-F772-40C7-AE26-9F7E190078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308" b="931"/>
          <a:stretch/>
        </p:blipFill>
        <p:spPr>
          <a:xfrm>
            <a:off x="1" y="19654"/>
            <a:ext cx="12192000" cy="68383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315EC6-F713-4C73-A1B0-ED4BCB45717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84128" y="2164682"/>
            <a:ext cx="2534392" cy="469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400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84DE15F-F772-40C7-AE26-9F7E190078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308" b="931"/>
          <a:stretch/>
        </p:blipFill>
        <p:spPr>
          <a:xfrm>
            <a:off x="1" y="19654"/>
            <a:ext cx="12192000" cy="68383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3AAB25C-055A-4227-8B12-FDD7C8FCFD9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1" y="2929692"/>
            <a:ext cx="2534392" cy="392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6688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84DE15F-F772-40C7-AE26-9F7E190078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308" b="931"/>
          <a:stretch/>
        </p:blipFill>
        <p:spPr>
          <a:xfrm>
            <a:off x="1" y="19654"/>
            <a:ext cx="12192000" cy="68383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3AAB25C-055A-4227-8B12-FDD7C8FCFD9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7867" y="2910038"/>
            <a:ext cx="2534392" cy="3928308"/>
          </a:xfrm>
          <a:prstGeom prst="rect">
            <a:avLst/>
          </a:prstGeom>
        </p:spPr>
      </p:pic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D9E4A5FD-F768-4C44-ADCD-425E41045659}"/>
              </a:ext>
            </a:extLst>
          </p:cNvPr>
          <p:cNvSpPr/>
          <p:nvPr/>
        </p:nvSpPr>
        <p:spPr>
          <a:xfrm>
            <a:off x="4981074" y="2310063"/>
            <a:ext cx="2213810" cy="2213811"/>
          </a:xfrm>
          <a:prstGeom prst="wedgeRectCallout">
            <a:avLst>
              <a:gd name="adj1" fmla="val -124094"/>
              <a:gd name="adj2" fmla="val 17935"/>
            </a:avLst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083D9F-5135-4C4C-B8A7-5BF682C664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4437" y="235743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124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AEA88D58-46F7-4144-AE3C-1C3F0AB086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1" t="3415" r="1421" b="14827"/>
          <a:stretch/>
        </p:blipFill>
        <p:spPr>
          <a:xfrm>
            <a:off x="1" y="58552"/>
            <a:ext cx="12192000" cy="67994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D70910D-1826-4EEA-9596-29407EAC0F0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71217" y="2886776"/>
            <a:ext cx="1801321" cy="2913248"/>
          </a:xfrm>
          <a:prstGeom prst="rect">
            <a:avLst/>
          </a:prstGeom>
        </p:spPr>
      </p:pic>
      <p:pic>
        <p:nvPicPr>
          <p:cNvPr id="15" name="Graphic 14" descr="Handcuffs">
            <a:extLst>
              <a:ext uri="{FF2B5EF4-FFF2-40B4-BE49-F238E27FC236}">
                <a16:creationId xmlns:a16="http://schemas.microsoft.com/office/drawing/2014/main" id="{E74F84FD-76A7-4693-8C16-A85E5B7EC8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9411216">
            <a:off x="8015775" y="5342824"/>
            <a:ext cx="914400" cy="914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2D0690-FA04-44D3-BEFE-241FC591D69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97981" y="2886776"/>
            <a:ext cx="1685936" cy="3170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8083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AEA88D58-46F7-4144-AE3C-1C3F0AB086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1" t="3415" r="1421" b="14827"/>
          <a:stretch/>
        </p:blipFill>
        <p:spPr>
          <a:xfrm>
            <a:off x="1" y="58552"/>
            <a:ext cx="12192000" cy="67994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D70910D-1826-4EEA-9596-29407EAC0F0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71217" y="2886776"/>
            <a:ext cx="1801321" cy="2913248"/>
          </a:xfrm>
          <a:prstGeom prst="rect">
            <a:avLst/>
          </a:prstGeom>
        </p:spPr>
      </p:pic>
      <p:pic>
        <p:nvPicPr>
          <p:cNvPr id="15" name="Graphic 14" descr="Handcuffs">
            <a:extLst>
              <a:ext uri="{FF2B5EF4-FFF2-40B4-BE49-F238E27FC236}">
                <a16:creationId xmlns:a16="http://schemas.microsoft.com/office/drawing/2014/main" id="{E74F84FD-76A7-4693-8C16-A85E5B7EC8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9411216">
            <a:off x="8015775" y="5342824"/>
            <a:ext cx="914400" cy="914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2D0690-FA04-44D3-BEFE-241FC591D69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97981" y="2886776"/>
            <a:ext cx="1685936" cy="31707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F27B1C-94E0-48AC-8283-0A52757F7790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684" y="3559506"/>
            <a:ext cx="2128061" cy="3298494"/>
          </a:xfrm>
          <a:prstGeom prst="rect">
            <a:avLst/>
          </a:prstGeom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E19DA62D-7B4A-43C0-9AF3-17A461F15500}"/>
              </a:ext>
            </a:extLst>
          </p:cNvPr>
          <p:cNvSpPr/>
          <p:nvPr/>
        </p:nvSpPr>
        <p:spPr>
          <a:xfrm>
            <a:off x="2713524" y="2358189"/>
            <a:ext cx="1685936" cy="1491915"/>
          </a:xfrm>
          <a:prstGeom prst="wedgeEllipseCallout">
            <a:avLst>
              <a:gd name="adj1" fmla="val -35106"/>
              <a:gd name="adj2" fmla="val 77016"/>
            </a:avLst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5E67F7A4-3158-40D5-B6B3-1E9351E0D651}"/>
              </a:ext>
            </a:extLst>
          </p:cNvPr>
          <p:cNvSpPr/>
          <p:nvPr/>
        </p:nvSpPr>
        <p:spPr>
          <a:xfrm>
            <a:off x="5173579" y="938463"/>
            <a:ext cx="1685936" cy="1566420"/>
          </a:xfrm>
          <a:prstGeom prst="wedgeRectCallout">
            <a:avLst>
              <a:gd name="adj1" fmla="val 21985"/>
              <a:gd name="adj2" fmla="val 122411"/>
            </a:avLst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FCEC78B-5EBB-48D7-BD3B-59CD65ABBDD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-10916" b="53725"/>
          <a:stretch/>
        </p:blipFill>
        <p:spPr>
          <a:xfrm>
            <a:off x="5271905" y="1057976"/>
            <a:ext cx="1096885" cy="143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4870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70CA455-CB69-4E29-B43F-10236DB442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223" b="377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E75D8D-8D5E-47F6-B414-1F2BC2128A7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9164" y="1419726"/>
            <a:ext cx="3569055" cy="6681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6158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C97A3C-5352-4EA2-8F70-A7D890271F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56068"/>
            <a:ext cx="12191999" cy="70813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2EC7D09-325B-4646-AFA6-711AE8143D7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13437" y="1848934"/>
            <a:ext cx="2560802" cy="50090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8BF3E6-D267-4658-94D1-75BF730486E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16547" y="2227974"/>
            <a:ext cx="2560802" cy="48161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8C3CFC-994A-4F43-99A1-F757CB82441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58" y="1949171"/>
            <a:ext cx="3166987" cy="4908829"/>
          </a:xfrm>
          <a:prstGeom prst="rect">
            <a:avLst/>
          </a:prstGeom>
        </p:spPr>
      </p:pic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A4F070D0-8807-4F3B-8D2C-A14BBB12E7CB}"/>
              </a:ext>
            </a:extLst>
          </p:cNvPr>
          <p:cNvSpPr/>
          <p:nvPr/>
        </p:nvSpPr>
        <p:spPr>
          <a:xfrm>
            <a:off x="5208522" y="346506"/>
            <a:ext cx="1685936" cy="1566420"/>
          </a:xfrm>
          <a:prstGeom prst="wedgeRectCallout">
            <a:avLst>
              <a:gd name="adj1" fmla="val 36257"/>
              <a:gd name="adj2" fmla="val 88615"/>
            </a:avLst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C706135E-F6E2-47DC-A9C6-02FDC8ECEE84}"/>
              </a:ext>
            </a:extLst>
          </p:cNvPr>
          <p:cNvSpPr/>
          <p:nvPr/>
        </p:nvSpPr>
        <p:spPr>
          <a:xfrm>
            <a:off x="2149642" y="59163"/>
            <a:ext cx="1685936" cy="1566420"/>
          </a:xfrm>
          <a:prstGeom prst="wedgeRectCallout">
            <a:avLst>
              <a:gd name="adj1" fmla="val 50531"/>
              <a:gd name="adj2" fmla="val 125483"/>
            </a:avLst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3F18E4D8-7FEB-49D6-96F6-1ECA311F88B2}"/>
              </a:ext>
            </a:extLst>
          </p:cNvPr>
          <p:cNvSpPr/>
          <p:nvPr/>
        </p:nvSpPr>
        <p:spPr>
          <a:xfrm>
            <a:off x="8013032" y="974437"/>
            <a:ext cx="2029326" cy="1253537"/>
          </a:xfrm>
          <a:prstGeom prst="wedgeRectCallout">
            <a:avLst>
              <a:gd name="adj1" fmla="val -50807"/>
              <a:gd name="adj2" fmla="val 130092"/>
            </a:avLst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0D4E1DA-1FDD-438E-BD7D-8DF21344ECE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-10916" b="53725"/>
          <a:stretch/>
        </p:blipFill>
        <p:spPr>
          <a:xfrm>
            <a:off x="2238545" y="158649"/>
            <a:ext cx="1096885" cy="14389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FD4E738-ACA3-4B79-8816-EAB43EE535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574" y="719105"/>
            <a:ext cx="1394849" cy="11484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AD2B01B-1E34-48B3-BA5B-9985C09CA38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3222" b="11798"/>
          <a:stretch/>
        </p:blipFill>
        <p:spPr>
          <a:xfrm>
            <a:off x="8090596" y="1077315"/>
            <a:ext cx="1855529" cy="104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594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636923F-A28D-4379-8479-8C0F9DB69B6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45240" y="456031"/>
            <a:ext cx="6168326" cy="620307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7DF4453-4E2B-48F0-89C0-539164151501}"/>
              </a:ext>
            </a:extLst>
          </p:cNvPr>
          <p:cNvSpPr/>
          <p:nvPr/>
        </p:nvSpPr>
        <p:spPr>
          <a:xfrm>
            <a:off x="678434" y="2644170"/>
            <a:ext cx="897534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3810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God Rescues</a:t>
            </a:r>
          </a:p>
        </p:txBody>
      </p:sp>
    </p:spTree>
    <p:extLst>
      <p:ext uri="{BB962C8B-B14F-4D97-AF65-F5344CB8AC3E}">
        <p14:creationId xmlns:p14="http://schemas.microsoft.com/office/powerpoint/2010/main" val="8740578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C97A3C-5352-4EA2-8F70-A7D890271F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56068"/>
            <a:ext cx="12191999" cy="70813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8C3CFC-994A-4F43-99A1-F757CB82441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58" y="1949171"/>
            <a:ext cx="3166987" cy="490882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E497E8D-3AAF-4AA4-BCA4-7B3C8D65617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48866" y="1949171"/>
            <a:ext cx="2585738" cy="557056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40502EC-15A2-469B-87E2-80B67349433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1949171"/>
            <a:ext cx="2357437" cy="525063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6D73F39-DA07-4AF3-B321-96A9DEBFE22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725" y="5011845"/>
            <a:ext cx="4377362" cy="214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7078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1E7C712D-E117-4102-8214-BED1BB5D7C56}"/>
              </a:ext>
            </a:extLst>
          </p:cNvPr>
          <p:cNvSpPr txBox="1"/>
          <p:nvPr/>
        </p:nvSpPr>
        <p:spPr>
          <a:xfrm>
            <a:off x="351411" y="724932"/>
            <a:ext cx="1155985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I am the music man, I come from far away</a:t>
            </a:r>
          </a:p>
          <a:p>
            <a:r>
              <a:rPr lang="en-US" sz="4000" dirty="0"/>
              <a:t>And I can play. What can you play?</a:t>
            </a:r>
          </a:p>
          <a:p>
            <a:r>
              <a:rPr lang="en-US" sz="4000" dirty="0"/>
              <a:t>I play the piano.</a:t>
            </a:r>
          </a:p>
          <a:p>
            <a:r>
              <a:rPr lang="en-US" sz="4000" dirty="0"/>
              <a:t>Pia-pia-piano-piano-piano. Pia-pia-piano. Pia-piano.</a:t>
            </a:r>
          </a:p>
          <a:p>
            <a:endParaRPr lang="en-US" sz="4000" dirty="0"/>
          </a:p>
          <a:p>
            <a:r>
              <a:rPr lang="en-US" sz="4000" dirty="0"/>
              <a:t>… I play the violin …</a:t>
            </a:r>
          </a:p>
          <a:p>
            <a:r>
              <a:rPr lang="en-US" sz="4000" dirty="0"/>
              <a:t>… I play the saxophone …</a:t>
            </a:r>
          </a:p>
          <a:p>
            <a:r>
              <a:rPr lang="en-US" sz="4000" dirty="0"/>
              <a:t>… I play the big bass drum …</a:t>
            </a:r>
          </a:p>
          <a:p>
            <a:r>
              <a:rPr lang="en-US" sz="4000" dirty="0"/>
              <a:t>… I play the guitar…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A955BB-F726-4C17-A15B-A76C1C1A2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8687" y="1895223"/>
            <a:ext cx="3838575" cy="7757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C080955-CA4B-4A6F-9496-0E2DE46F424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56321" y="3082591"/>
            <a:ext cx="1905000" cy="18478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8C8BB4F-90BC-4893-8B8A-947D25B6F7C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78315" y="3045773"/>
            <a:ext cx="2717633" cy="285413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77FCF7C-0F8C-45B5-92E3-922D4589AB5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37687" y="3446862"/>
            <a:ext cx="2479575" cy="26862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DF19BDE-6E95-448D-801B-F0C8C3C4160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6226988" y="4603016"/>
            <a:ext cx="2773167" cy="323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706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283C23F-99DD-43C3-B368-489606C3BEC9}"/>
              </a:ext>
            </a:extLst>
          </p:cNvPr>
          <p:cNvSpPr txBox="1"/>
          <p:nvPr/>
        </p:nvSpPr>
        <p:spPr>
          <a:xfrm>
            <a:off x="351411" y="584252"/>
            <a:ext cx="1155985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Old MacDonald had a band. La-la-la-la-la.</a:t>
            </a:r>
          </a:p>
          <a:p>
            <a:r>
              <a:rPr lang="en-US" sz="4000" dirty="0"/>
              <a:t>And in that band he had a </a:t>
            </a:r>
            <a:r>
              <a:rPr lang="en-US" sz="4000" b="1" dirty="0"/>
              <a:t>trumpet</a:t>
            </a:r>
            <a:r>
              <a:rPr lang="en-US" sz="4000" dirty="0"/>
              <a:t>. La-la-la-la-la.</a:t>
            </a:r>
          </a:p>
          <a:p>
            <a:r>
              <a:rPr lang="en-US" sz="4000" dirty="0"/>
              <a:t>With a </a:t>
            </a:r>
            <a:r>
              <a:rPr lang="en-US" sz="4000" b="1" dirty="0"/>
              <a:t>toot-toot</a:t>
            </a:r>
            <a:r>
              <a:rPr lang="en-US" sz="4000" dirty="0"/>
              <a:t> here</a:t>
            </a:r>
          </a:p>
          <a:p>
            <a:r>
              <a:rPr lang="en-US" sz="4000" dirty="0"/>
              <a:t>And a </a:t>
            </a:r>
            <a:r>
              <a:rPr lang="en-US" sz="4000" b="1" dirty="0"/>
              <a:t>toot-toot</a:t>
            </a:r>
            <a:r>
              <a:rPr lang="en-US" sz="4000" dirty="0"/>
              <a:t> there</a:t>
            </a:r>
          </a:p>
          <a:p>
            <a:r>
              <a:rPr lang="en-US" sz="4000" dirty="0"/>
              <a:t>Here a </a:t>
            </a:r>
            <a:r>
              <a:rPr lang="en-US" sz="4000" b="1" dirty="0"/>
              <a:t>toot</a:t>
            </a:r>
            <a:r>
              <a:rPr lang="en-US" sz="4000" dirty="0"/>
              <a:t>. There a </a:t>
            </a:r>
            <a:r>
              <a:rPr lang="en-US" sz="4000" b="1" dirty="0"/>
              <a:t>toot</a:t>
            </a:r>
            <a:r>
              <a:rPr lang="en-US" sz="4000" dirty="0"/>
              <a:t>. Everywhere a </a:t>
            </a:r>
            <a:r>
              <a:rPr lang="en-US" sz="4000" b="1" dirty="0"/>
              <a:t>toot-toot.</a:t>
            </a:r>
          </a:p>
          <a:p>
            <a:r>
              <a:rPr lang="en-US" sz="4000" dirty="0"/>
              <a:t>Old MacDonald had a band. La-la-la-la-la.</a:t>
            </a:r>
          </a:p>
          <a:p>
            <a:endParaRPr lang="en-US" sz="4000" dirty="0"/>
          </a:p>
          <a:p>
            <a:r>
              <a:rPr lang="en-US" sz="4000" dirty="0"/>
              <a:t>Triangle – ting-ting</a:t>
            </a:r>
          </a:p>
          <a:p>
            <a:r>
              <a:rPr lang="en-US" sz="4000" dirty="0"/>
              <a:t>Banjo – twang-twang</a:t>
            </a:r>
          </a:p>
          <a:p>
            <a:r>
              <a:rPr lang="en-US" sz="4000" dirty="0"/>
              <a:t>Cymbals – Crash-crash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D6E2D61-7454-45D0-959A-66E0DA92D26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91112" y="4147698"/>
            <a:ext cx="2009775" cy="22764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2B408F-E377-485B-AAA2-4C8E426E2E1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55046" y="4233779"/>
            <a:ext cx="3050146" cy="23943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58FCE64-AEC7-4F2D-82E8-83BF105E60F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5999E"/>
              </a:clrFrom>
              <a:clrTo>
                <a:srgbClr val="F5999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68972" y="3734972"/>
            <a:ext cx="3123028" cy="31230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94ED3D-4361-44C1-A124-9F259ABFE99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020277">
            <a:off x="5236627" y="853511"/>
            <a:ext cx="4196351" cy="270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9839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954C09E-4B0C-4E47-B235-EA038A1DD1EF}"/>
              </a:ext>
            </a:extLst>
          </p:cNvPr>
          <p:cNvSpPr txBox="1"/>
          <p:nvPr/>
        </p:nvSpPr>
        <p:spPr>
          <a:xfrm>
            <a:off x="351411" y="724932"/>
            <a:ext cx="1155985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Let’s make a </a:t>
            </a:r>
            <a:r>
              <a:rPr lang="en-US" sz="4000" b="1" dirty="0"/>
              <a:t>loud</a:t>
            </a:r>
            <a:r>
              <a:rPr lang="en-US" sz="4000" dirty="0"/>
              <a:t> noise to say that God is great.</a:t>
            </a:r>
          </a:p>
          <a:p>
            <a:r>
              <a:rPr lang="en-US" sz="4000" dirty="0"/>
              <a:t>Let’s make a </a:t>
            </a:r>
            <a:r>
              <a:rPr lang="en-US" sz="4000" b="1" dirty="0"/>
              <a:t>loud</a:t>
            </a:r>
            <a:r>
              <a:rPr lang="en-US" sz="4000" dirty="0"/>
              <a:t> noise unto the Lord.</a:t>
            </a:r>
          </a:p>
          <a:p>
            <a:r>
              <a:rPr lang="en-US" sz="4000" dirty="0"/>
              <a:t>Here is my </a:t>
            </a:r>
            <a:r>
              <a:rPr lang="en-US" sz="4000" b="1" dirty="0"/>
              <a:t>loud</a:t>
            </a:r>
            <a:r>
              <a:rPr lang="en-US" sz="4000" dirty="0"/>
              <a:t> noise to say that God is great.</a:t>
            </a:r>
          </a:p>
          <a:p>
            <a:r>
              <a:rPr lang="en-US" sz="4000" dirty="0"/>
              <a:t>Here is my </a:t>
            </a:r>
            <a:r>
              <a:rPr lang="en-US" sz="4000" b="1" dirty="0"/>
              <a:t>loud</a:t>
            </a:r>
            <a:r>
              <a:rPr lang="en-US" sz="4000" dirty="0"/>
              <a:t> noise unto the Lord.</a:t>
            </a:r>
          </a:p>
          <a:p>
            <a:endParaRPr lang="en-US" sz="4000" dirty="0"/>
          </a:p>
          <a:p>
            <a:r>
              <a:rPr lang="en-US" sz="4000" b="1" dirty="0"/>
              <a:t>quiet</a:t>
            </a:r>
          </a:p>
          <a:p>
            <a:r>
              <a:rPr lang="en-US" sz="4000" b="1" dirty="0"/>
              <a:t>fast</a:t>
            </a:r>
          </a:p>
          <a:p>
            <a:r>
              <a:rPr lang="en-US" sz="4000" b="1" dirty="0"/>
              <a:t>slow</a:t>
            </a:r>
          </a:p>
          <a:p>
            <a:r>
              <a:rPr lang="en-US" sz="4000" b="1" dirty="0"/>
              <a:t>praising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7FBEAA2-290B-44E0-A960-99472123BA0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524" y="2785404"/>
            <a:ext cx="3372729" cy="385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6468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86511E-32F6-4214-80D1-F95FD4ACE8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78" r="7244"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962FF5D-66F4-440D-A855-BB22D57EF967}"/>
              </a:ext>
            </a:extLst>
          </p:cNvPr>
          <p:cNvSpPr/>
          <p:nvPr/>
        </p:nvSpPr>
        <p:spPr>
          <a:xfrm>
            <a:off x="423664" y="171884"/>
            <a:ext cx="643304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7200" b="1" cap="none" spc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Playgroup Picnic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1E93B1-910D-4F44-A96D-F38FB98C5D60}"/>
              </a:ext>
            </a:extLst>
          </p:cNvPr>
          <p:cNvSpPr/>
          <p:nvPr/>
        </p:nvSpPr>
        <p:spPr>
          <a:xfrm>
            <a:off x="423664" y="1186936"/>
            <a:ext cx="9416360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b="1" cap="none" spc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On </a:t>
            </a:r>
            <a:r>
              <a:rPr lang="en-US" sz="54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June</a:t>
            </a:r>
            <a:r>
              <a:rPr lang="en-US" sz="5400" b="1" cap="none" spc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27</a:t>
            </a:r>
            <a:r>
              <a:rPr lang="en-US" sz="5400" b="1" baseline="3000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</a:t>
            </a:r>
            <a:r>
              <a:rPr lang="en-US" sz="5400" b="1" baseline="3000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bring a picnic lunch</a:t>
            </a:r>
          </a:p>
          <a:p>
            <a:r>
              <a:rPr lang="en-US" sz="48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We’ll go to Bixler Park</a:t>
            </a:r>
          </a:p>
          <a:p>
            <a:r>
              <a:rPr lang="en-US" sz="48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to play then eat</a:t>
            </a:r>
          </a:p>
        </p:txBody>
      </p:sp>
    </p:spTree>
    <p:extLst>
      <p:ext uri="{BB962C8B-B14F-4D97-AF65-F5344CB8AC3E}">
        <p14:creationId xmlns:p14="http://schemas.microsoft.com/office/powerpoint/2010/main" val="1479695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AEA88D58-46F7-4144-AE3C-1C3F0AB086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1" t="3415" r="1421" b="14827"/>
          <a:stretch/>
        </p:blipFill>
        <p:spPr>
          <a:xfrm>
            <a:off x="1" y="58552"/>
            <a:ext cx="12192000" cy="67994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0B8B3F7-E294-4189-AB15-6735C315421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33720" y="2961921"/>
            <a:ext cx="2005263" cy="37537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20B033-D7FC-4FE0-8234-44880114299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46070" y="3239326"/>
            <a:ext cx="1801321" cy="34763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8587C90-832F-4EE7-899A-86C55747E55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43321" y="2886776"/>
            <a:ext cx="1747806" cy="31707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D70910D-1826-4EEA-9596-29407EAC0F0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71217" y="2886776"/>
            <a:ext cx="1801321" cy="2913248"/>
          </a:xfrm>
          <a:prstGeom prst="rect">
            <a:avLst/>
          </a:prstGeom>
        </p:spPr>
      </p:pic>
      <p:pic>
        <p:nvPicPr>
          <p:cNvPr id="15" name="Graphic 14" descr="Handcuffs">
            <a:extLst>
              <a:ext uri="{FF2B5EF4-FFF2-40B4-BE49-F238E27FC236}">
                <a16:creationId xmlns:a16="http://schemas.microsoft.com/office/drawing/2014/main" id="{E74F84FD-76A7-4693-8C16-A85E5B7EC8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19086" y="406310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461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70CA455-CB69-4E29-B43F-10236DB442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23" b="377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C16982-AA62-4EB7-90E5-4EE22AEF6B5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9164" y="1419726"/>
            <a:ext cx="3569055" cy="6681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453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70CA455-CB69-4E29-B43F-10236DB442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23" b="377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D52BA2E-6918-47E2-A5AA-2A04460AD2C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9164" y="1419726"/>
            <a:ext cx="3569055" cy="6681097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C789F0D1-5D1F-4F36-B2CD-A15FC7860CF0}"/>
              </a:ext>
            </a:extLst>
          </p:cNvPr>
          <p:cNvSpPr/>
          <p:nvPr/>
        </p:nvSpPr>
        <p:spPr>
          <a:xfrm>
            <a:off x="3994484" y="409074"/>
            <a:ext cx="2839453" cy="2021305"/>
          </a:xfrm>
          <a:prstGeom prst="wedgeEllipseCallout">
            <a:avLst>
              <a:gd name="adj1" fmla="val -69986"/>
              <a:gd name="adj2" fmla="val 91072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B3F1E0-6A6C-4798-A831-68338EB420F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48969" y="2178068"/>
            <a:ext cx="3068961" cy="5922755"/>
          </a:xfrm>
          <a:prstGeom prst="rect">
            <a:avLst/>
          </a:prstGeom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C1FEB8D2-8F52-4D0F-8EC6-5ACAB81DC6E3}"/>
              </a:ext>
            </a:extLst>
          </p:cNvPr>
          <p:cNvSpPr/>
          <p:nvPr/>
        </p:nvSpPr>
        <p:spPr>
          <a:xfrm>
            <a:off x="4753867" y="2622884"/>
            <a:ext cx="2839453" cy="2021305"/>
          </a:xfrm>
          <a:prstGeom prst="wedgeEllipseCallout">
            <a:avLst>
              <a:gd name="adj1" fmla="val 91878"/>
              <a:gd name="adj2" fmla="val 18453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615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70CA455-CB69-4E29-B43F-10236DB442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223" b="377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E75D8D-8D5E-47F6-B414-1F2BC2128A7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9164" y="1419726"/>
            <a:ext cx="3569055" cy="6681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494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70CA455-CB69-4E29-B43F-10236DB442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223" b="377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E75D8D-8D5E-47F6-B414-1F2BC2128A7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9164" y="1419726"/>
            <a:ext cx="3569055" cy="66810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DDBB17F-1FD1-44BB-A0B8-317CE209D69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58001" y="932012"/>
            <a:ext cx="5334000" cy="2909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663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AEA88D58-46F7-4144-AE3C-1C3F0AB086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1" t="3415" r="1421" b="14827"/>
          <a:stretch/>
        </p:blipFill>
        <p:spPr>
          <a:xfrm>
            <a:off x="1" y="58552"/>
            <a:ext cx="12192000" cy="67994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8587C90-832F-4EE7-899A-86C55747E55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43321" y="2886776"/>
            <a:ext cx="1747806" cy="31707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D70910D-1826-4EEA-9596-29407EAC0F0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71217" y="2886776"/>
            <a:ext cx="1801321" cy="2913248"/>
          </a:xfrm>
          <a:prstGeom prst="rect">
            <a:avLst/>
          </a:prstGeom>
        </p:spPr>
      </p:pic>
      <p:pic>
        <p:nvPicPr>
          <p:cNvPr id="15" name="Graphic 14" descr="Handcuffs">
            <a:extLst>
              <a:ext uri="{FF2B5EF4-FFF2-40B4-BE49-F238E27FC236}">
                <a16:creationId xmlns:a16="http://schemas.microsoft.com/office/drawing/2014/main" id="{E74F84FD-76A7-4693-8C16-A85E5B7EC8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719086" y="4063101"/>
            <a:ext cx="914400" cy="914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5D57423-69B5-491A-90AE-457941212CB9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19086" y="741570"/>
            <a:ext cx="5334000" cy="2909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621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AEA88D58-46F7-4144-AE3C-1C3F0AB086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1" t="3415" r="1421" b="14827"/>
          <a:stretch/>
        </p:blipFill>
        <p:spPr>
          <a:xfrm>
            <a:off x="1" y="58552"/>
            <a:ext cx="12192000" cy="67994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8587C90-832F-4EE7-899A-86C55747E55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43321" y="2886776"/>
            <a:ext cx="1747806" cy="31707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D70910D-1826-4EEA-9596-29407EAC0F0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71217" y="2886776"/>
            <a:ext cx="1801321" cy="2913248"/>
          </a:xfrm>
          <a:prstGeom prst="rect">
            <a:avLst/>
          </a:prstGeom>
        </p:spPr>
      </p:pic>
      <p:pic>
        <p:nvPicPr>
          <p:cNvPr id="15" name="Graphic 14" descr="Handcuffs">
            <a:extLst>
              <a:ext uri="{FF2B5EF4-FFF2-40B4-BE49-F238E27FC236}">
                <a16:creationId xmlns:a16="http://schemas.microsoft.com/office/drawing/2014/main" id="{E74F84FD-76A7-4693-8C16-A85E5B7EC8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719086" y="4063101"/>
            <a:ext cx="914400" cy="914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5D57423-69B5-491A-90AE-457941212CB9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19086" y="741570"/>
            <a:ext cx="5334000" cy="29098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4E8798-1CE9-4F82-ADFF-66F6767C0689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7911" y="2962850"/>
            <a:ext cx="2376904" cy="444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4757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4981</TotalTime>
  <Words>215</Words>
  <Application>Microsoft Office PowerPoint</Application>
  <PresentationFormat>Widescreen</PresentationFormat>
  <Paragraphs>55</Paragraphs>
  <Slides>24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Andy</vt:lpstr>
      <vt:lpstr>Arial</vt:lpstr>
      <vt:lpstr>Arial Black</vt:lpstr>
      <vt:lpstr>Calibri</vt:lpstr>
      <vt:lpstr>Calibri Light</vt:lpstr>
      <vt:lpstr>HW Andy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Trasler</dc:creator>
  <cp:lastModifiedBy>HaNnAh Trasler</cp:lastModifiedBy>
  <cp:revision>185</cp:revision>
  <dcterms:created xsi:type="dcterms:W3CDTF">2018-02-18T22:59:32Z</dcterms:created>
  <dcterms:modified xsi:type="dcterms:W3CDTF">2018-06-20T12:41:11Z</dcterms:modified>
</cp:coreProperties>
</file>