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67" r:id="rId3"/>
    <p:sldId id="257" r:id="rId4"/>
    <p:sldId id="260" r:id="rId5"/>
    <p:sldId id="261" r:id="rId6"/>
    <p:sldId id="368" r:id="rId7"/>
    <p:sldId id="369" r:id="rId8"/>
    <p:sldId id="265" r:id="rId9"/>
    <p:sldId id="370" r:id="rId10"/>
    <p:sldId id="266" r:id="rId11"/>
    <p:sldId id="264" r:id="rId12"/>
    <p:sldId id="371" r:id="rId13"/>
    <p:sldId id="372" r:id="rId14"/>
    <p:sldId id="311" r:id="rId15"/>
    <p:sldId id="366" r:id="rId16"/>
    <p:sldId id="364" r:id="rId17"/>
    <p:sldId id="357" r:id="rId18"/>
    <p:sldId id="3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5E9"/>
    <a:srgbClr val="FF9999"/>
    <a:srgbClr val="B36537"/>
    <a:srgbClr val="6600FF"/>
    <a:srgbClr val="99FF66"/>
    <a:srgbClr val="CC7D80"/>
    <a:srgbClr val="FACC69"/>
    <a:srgbClr val="87A9B3"/>
    <a:srgbClr val="004A7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71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9C2550F8-5995-41FE-8B3F-78B78AECC48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BEED77EC-7884-4625-954B-5CAFCCD2620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D7BC8F2A-F373-4385-B280-ED00B2C5E52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D659371A-FF83-4167-B611-4DCA2B6BFAE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784C2965-7E99-4178-9C93-9BA852BBCC7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01D72B4-DED5-4830-BBB0-E3FA01ADD88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003B91A9-BA9A-454D-A0D9-6074D7AC193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700A20F6-E014-47CF-A21E-D1416A4E1D3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BE436346-4441-425F-85B2-AF82C752A92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1C96C6C8-3BB4-4A0D-B445-304F3BCDF85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5D94C7F8-023E-44A4-83B6-8B85C46B1DF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BE6AE70C-0E5B-4D72-A4ED-D3D78663704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2A0F21F2-CF0A-4340-A0DF-74359C046BE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57F9692A-2167-4E74-8D16-1B62334BF0C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9A668C8F-1341-4D78-9A59-2799F272925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248F7A87-C19F-4509-978E-19A2C0F055A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48C29CC2-45FB-4DBE-8EA4-258256EA1A6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779AEB3C-A934-4887-9A21-80A6FDF7441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48C29CC2-45FB-4DBE-8EA4-258256EA1A6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779AEB3C-A934-4887-9A21-80A6FDF7441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DCD610AB-2F24-4770-95E9-CB95585FF4E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806A9B6-0A46-4662-81E8-878B8120168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>
            <a:extLst>
              <a:ext uri="{FF2B5EF4-FFF2-40B4-BE49-F238E27FC236}">
                <a16:creationId xmlns:a16="http://schemas.microsoft.com/office/drawing/2014/main" id="{C32F7206-E453-4A86-829D-C35ADF55C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>
            <a:extLst>
              <a:ext uri="{FF2B5EF4-FFF2-40B4-BE49-F238E27FC236}">
                <a16:creationId xmlns:a16="http://schemas.microsoft.com/office/drawing/2014/main" id="{93E199E5-BCDA-4949-937E-93D8DFC37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CA47DC47-E675-4A33-A611-340E9DE32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39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>
            <a:extLst>
              <a:ext uri="{FF2B5EF4-FFF2-40B4-BE49-F238E27FC236}">
                <a16:creationId xmlns:a16="http://schemas.microsoft.com/office/drawing/2014/main" id="{9CBEFF46-21AD-4434-8843-E7C5F8D1A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0AC04C-FAF7-4C9D-832C-DDEDD8058EE6}"/>
              </a:ext>
            </a:extLst>
          </p:cNvPr>
          <p:cNvSpPr txBox="1"/>
          <p:nvPr/>
        </p:nvSpPr>
        <p:spPr>
          <a:xfrm>
            <a:off x="399537" y="724932"/>
            <a:ext cx="113860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If you’re a princess and you know it clap your hands</a:t>
            </a:r>
          </a:p>
          <a:p>
            <a:r>
              <a:rPr lang="en-US" sz="4000" dirty="0"/>
              <a:t>If you’re a princess and you know it clap your hands</a:t>
            </a:r>
          </a:p>
          <a:p>
            <a:r>
              <a:rPr lang="en-US" sz="4000" dirty="0"/>
              <a:t>If you’re a princess and you know it</a:t>
            </a:r>
          </a:p>
          <a:p>
            <a:r>
              <a:rPr lang="en-US" sz="4000" dirty="0"/>
              <a:t>and you really want to show it</a:t>
            </a:r>
          </a:p>
          <a:p>
            <a:r>
              <a:rPr lang="en-US" sz="4000" dirty="0"/>
              <a:t>If you’re a princess and you know it clap your hands.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2E4664-1857-4459-A9CB-9BA4615564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3800" y="3895031"/>
            <a:ext cx="4248663" cy="284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46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38388D3-D460-4D6C-8E91-C3DA9BA39DE8}"/>
              </a:ext>
            </a:extLst>
          </p:cNvPr>
          <p:cNvGrpSpPr/>
          <p:nvPr/>
        </p:nvGrpSpPr>
        <p:grpSpPr>
          <a:xfrm>
            <a:off x="399537" y="724932"/>
            <a:ext cx="10982337" cy="5811724"/>
            <a:chOff x="399537" y="724932"/>
            <a:chExt cx="10982337" cy="581172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A338BE-2E32-463C-9C6C-C7E6D9B54F08}"/>
                </a:ext>
              </a:extLst>
            </p:cNvPr>
            <p:cNvSpPr txBox="1"/>
            <p:nvPr/>
          </p:nvSpPr>
          <p:spPr>
            <a:xfrm>
              <a:off x="399537" y="724932"/>
              <a:ext cx="10741705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Crowns, shoulders, knees and toes,</a:t>
              </a:r>
            </a:p>
            <a:p>
              <a:r>
                <a:rPr lang="en-US" sz="4000" dirty="0"/>
                <a:t>Knees and toes,</a:t>
              </a:r>
            </a:p>
            <a:p>
              <a:r>
                <a:rPr lang="en-US" sz="4000" dirty="0"/>
                <a:t>Crowns, shoulders, knees and toes,</a:t>
              </a:r>
            </a:p>
            <a:p>
              <a:r>
                <a:rPr lang="en-US" sz="4000" dirty="0"/>
                <a:t>Knees and toes</a:t>
              </a:r>
            </a:p>
            <a:p>
              <a:r>
                <a:rPr lang="en-US" sz="4000" dirty="0"/>
                <a:t>And eyes and ears</a:t>
              </a:r>
            </a:p>
            <a:p>
              <a:r>
                <a:rPr lang="en-US" sz="4000" dirty="0"/>
                <a:t>and mouth and nose</a:t>
              </a:r>
            </a:p>
            <a:p>
              <a:r>
                <a:rPr lang="en-US" sz="4000" dirty="0"/>
                <a:t>Crowns, shoulders, knees and toes,</a:t>
              </a:r>
            </a:p>
            <a:p>
              <a:r>
                <a:rPr lang="en-US" sz="4000" dirty="0"/>
                <a:t>Knees and toes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8F3010-806E-4585-87D9-6E3A155E5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81548" y="852814"/>
              <a:ext cx="2600326" cy="5280254"/>
            </a:xfrm>
            <a:prstGeom prst="rect">
              <a:avLst/>
            </a:prstGeom>
          </p:spPr>
        </p:pic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81B107E6-9F2B-42FB-9848-EEDD6ED87556}"/>
                </a:ext>
              </a:extLst>
            </p:cNvPr>
            <p:cNvSpPr/>
            <p:nvPr/>
          </p:nvSpPr>
          <p:spPr>
            <a:xfrm rot="1136896">
              <a:off x="8176117" y="1116310"/>
              <a:ext cx="653555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86455178-E497-4933-97BE-4B2846BE302F}"/>
                </a:ext>
              </a:extLst>
            </p:cNvPr>
            <p:cNvSpPr/>
            <p:nvPr/>
          </p:nvSpPr>
          <p:spPr>
            <a:xfrm>
              <a:off x="8454770" y="2748679"/>
              <a:ext cx="653555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2B02B2-F672-4291-AFA1-8ABB0E0216AF}"/>
                </a:ext>
              </a:extLst>
            </p:cNvPr>
            <p:cNvSpPr/>
            <p:nvPr/>
          </p:nvSpPr>
          <p:spPr>
            <a:xfrm>
              <a:off x="8795203" y="4886860"/>
              <a:ext cx="653555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1E69659F-7CAB-4DD0-8803-79D22A8C232C}"/>
                </a:ext>
              </a:extLst>
            </p:cNvPr>
            <p:cNvSpPr/>
            <p:nvPr/>
          </p:nvSpPr>
          <p:spPr>
            <a:xfrm rot="20035755">
              <a:off x="8940636" y="6052024"/>
              <a:ext cx="653555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8A92178-C5BB-4F40-9C40-86D28686AA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19" t="-18182" r="-6944" b="-3456"/>
          <a:stretch/>
        </p:blipFill>
        <p:spPr>
          <a:xfrm>
            <a:off x="8781549" y="530046"/>
            <a:ext cx="2600326" cy="129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30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FA5E3DE-DA42-43F6-82CF-25684771D266}"/>
              </a:ext>
            </a:extLst>
          </p:cNvPr>
          <p:cNvSpPr txBox="1"/>
          <p:nvPr/>
        </p:nvSpPr>
        <p:spPr>
          <a:xfrm>
            <a:off x="399537" y="724932"/>
            <a:ext cx="113860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Humpty Dumpty sat on a wall</a:t>
            </a:r>
          </a:p>
          <a:p>
            <a:r>
              <a:rPr lang="en-US" sz="4000" dirty="0"/>
              <a:t>Humpty Dumpty had a great fall</a:t>
            </a:r>
          </a:p>
          <a:p>
            <a:r>
              <a:rPr lang="en-US" sz="4000" dirty="0"/>
              <a:t>All the kings horses and all the kings men</a:t>
            </a:r>
          </a:p>
          <a:p>
            <a:r>
              <a:rPr lang="en-US" sz="4000" dirty="0"/>
              <a:t>Couldn’t put humpty together again.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911A4C-341B-4FB5-81F8-EA44CD3DFD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413" y="1635432"/>
            <a:ext cx="3905587" cy="519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54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D73A6D-4409-4387-A14B-D9C0C965736F}"/>
              </a:ext>
            </a:extLst>
          </p:cNvPr>
          <p:cNvSpPr txBox="1"/>
          <p:nvPr/>
        </p:nvSpPr>
        <p:spPr>
          <a:xfrm>
            <a:off x="351411" y="584252"/>
            <a:ext cx="115598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Oh, the grand old Duke of York</a:t>
            </a:r>
          </a:p>
          <a:p>
            <a:r>
              <a:rPr lang="en-US" sz="4000" dirty="0"/>
              <a:t>He had ten-thousand men</a:t>
            </a:r>
          </a:p>
          <a:p>
            <a:r>
              <a:rPr lang="en-US" sz="4000" dirty="0"/>
              <a:t>He marched them up to the top of the hill</a:t>
            </a:r>
          </a:p>
          <a:p>
            <a:r>
              <a:rPr lang="en-US" sz="4000" dirty="0"/>
              <a:t>And he marched them down again.</a:t>
            </a:r>
          </a:p>
          <a:p>
            <a:r>
              <a:rPr lang="en-US" sz="4000" dirty="0"/>
              <a:t>And when they were up, they were up</a:t>
            </a:r>
          </a:p>
          <a:p>
            <a:r>
              <a:rPr lang="en-US" sz="4000" dirty="0"/>
              <a:t>And when they were down, they were down</a:t>
            </a:r>
          </a:p>
          <a:p>
            <a:r>
              <a:rPr lang="en-US" sz="4000" dirty="0"/>
              <a:t>And when they were only half way up</a:t>
            </a:r>
          </a:p>
          <a:p>
            <a:r>
              <a:rPr lang="en-US" sz="4000" dirty="0"/>
              <a:t>They were neither up nor down.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49210-367A-4932-88C2-BB518A1251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0625" y="3814711"/>
            <a:ext cx="33813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25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08181-FFD3-4B57-A0A1-E28313A412F9}"/>
              </a:ext>
            </a:extLst>
          </p:cNvPr>
          <p:cNvSpPr txBox="1"/>
          <p:nvPr/>
        </p:nvSpPr>
        <p:spPr>
          <a:xfrm>
            <a:off x="351411" y="584252"/>
            <a:ext cx="115598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 little princes jumping on the bed</a:t>
            </a:r>
          </a:p>
          <a:p>
            <a:r>
              <a:rPr lang="en-US" sz="4000" dirty="0"/>
              <a:t>One fell off and bumped his head</a:t>
            </a:r>
          </a:p>
          <a:p>
            <a:r>
              <a:rPr lang="en-US" sz="4000" dirty="0"/>
              <a:t>They called the royal doctor and the doctor said</a:t>
            </a:r>
          </a:p>
          <a:p>
            <a:r>
              <a:rPr lang="en-US" sz="4000" dirty="0"/>
              <a:t>“No more princes jumping on the bed”</a:t>
            </a:r>
          </a:p>
          <a:p>
            <a:endParaRPr lang="en-US" sz="4000" dirty="0"/>
          </a:p>
          <a:p>
            <a:r>
              <a:rPr lang="en-US" sz="4000" dirty="0"/>
              <a:t>4 little princes…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F525DE-90A8-4784-845D-D2F75E094A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450" y="3403107"/>
            <a:ext cx="2168184" cy="19335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3A0793-A4F7-42F9-89C8-48AC27BB0B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40590" y="3886506"/>
            <a:ext cx="2168184" cy="1933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49413B-A0B7-41C8-9AAB-87812F17CF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048" y="3022023"/>
            <a:ext cx="2168184" cy="2804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CE3533-9986-4723-AF94-10E97CBD36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344" y="3128089"/>
            <a:ext cx="990600" cy="1966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D60543-C5FE-44F7-BAD3-A5CDDD5CC6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420" y="3573193"/>
            <a:ext cx="355518" cy="355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939F8C-2AD0-48E6-9871-1C89B85988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561" y="3573193"/>
            <a:ext cx="355518" cy="355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A4552D-9CF1-4C16-AD1E-9997D8706C9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9304" y="3947854"/>
            <a:ext cx="355518" cy="3555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E7ABDD-8282-469E-A26E-EF56CA24B7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953" y="3128089"/>
            <a:ext cx="355518" cy="355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2A01AB-FE16-48F7-A07C-8F072C9DC9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0011" y="4068755"/>
            <a:ext cx="355518" cy="35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6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37BC9D-F363-4F91-BEAB-8FD68AB7254C}"/>
              </a:ext>
            </a:extLst>
          </p:cNvPr>
          <p:cNvSpPr/>
          <p:nvPr/>
        </p:nvSpPr>
        <p:spPr>
          <a:xfrm>
            <a:off x="2468405" y="2048889"/>
            <a:ext cx="21226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B73BF-0E3C-4082-81A2-C7F3E324A9CB}"/>
              </a:ext>
            </a:extLst>
          </p:cNvPr>
          <p:cNvSpPr/>
          <p:nvPr/>
        </p:nvSpPr>
        <p:spPr>
          <a:xfrm>
            <a:off x="3747227" y="4104980"/>
            <a:ext cx="45983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 here!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A6D1A8-7D0A-4023-8732-08701FBB2BE9}"/>
              </a:ext>
            </a:extLst>
          </p:cNvPr>
          <p:cNvSpPr/>
          <p:nvPr/>
        </p:nvSpPr>
        <p:spPr>
          <a:xfrm>
            <a:off x="4810146" y="1633391"/>
            <a:ext cx="12362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72468C-ABF9-451C-BB63-0FF0460BB69B}"/>
              </a:ext>
            </a:extLst>
          </p:cNvPr>
          <p:cNvSpPr/>
          <p:nvPr/>
        </p:nvSpPr>
        <p:spPr>
          <a:xfrm>
            <a:off x="6223802" y="1923317"/>
            <a:ext cx="612668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B52CE1-E54C-472E-B2DC-5B72CB6710FD}"/>
              </a:ext>
            </a:extLst>
          </p:cNvPr>
          <p:cNvSpPr/>
          <p:nvPr/>
        </p:nvSpPr>
        <p:spPr>
          <a:xfrm>
            <a:off x="6948956" y="1642991"/>
            <a:ext cx="145103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4DFD5B-4A9F-4F29-90DA-701634635096}"/>
              </a:ext>
            </a:extLst>
          </p:cNvPr>
          <p:cNvSpPr/>
          <p:nvPr/>
        </p:nvSpPr>
        <p:spPr>
          <a:xfrm>
            <a:off x="8312631" y="1642991"/>
            <a:ext cx="141096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</a:t>
            </a:r>
          </a:p>
        </p:txBody>
      </p:sp>
      <p:pic>
        <p:nvPicPr>
          <p:cNvPr id="11" name="Graphic 10" descr="Crown">
            <a:extLst>
              <a:ext uri="{FF2B5EF4-FFF2-40B4-BE49-F238E27FC236}">
                <a16:creationId xmlns:a16="http://schemas.microsoft.com/office/drawing/2014/main" id="{F0D9272F-6F6D-48E3-9654-07CDAB729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6189" y="270876"/>
            <a:ext cx="2402147" cy="20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125C96F3-8A3D-4BCB-9BB3-8CAF1A5C1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>
            <a:extLst>
              <a:ext uri="{FF2B5EF4-FFF2-40B4-BE49-F238E27FC236}">
                <a16:creationId xmlns:a16="http://schemas.microsoft.com/office/drawing/2014/main" id="{610D10C4-FF7B-428A-80C9-F672DB6C1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" y="17016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extLst>
              <a:ext uri="{FF2B5EF4-FFF2-40B4-BE49-F238E27FC236}">
                <a16:creationId xmlns:a16="http://schemas.microsoft.com/office/drawing/2014/main" id="{4522536E-9FD9-423F-AEA0-1127A7696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extLst>
              <a:ext uri="{FF2B5EF4-FFF2-40B4-BE49-F238E27FC236}">
                <a16:creationId xmlns:a16="http://schemas.microsoft.com/office/drawing/2014/main" id="{0B404E19-CEC3-47EC-B86D-33D12A9DA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:a16="http://schemas.microsoft.com/office/drawing/2014/main" id="{C22D43F1-665C-434A-89AD-8AF8B13F6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>
            <a:extLst>
              <a:ext uri="{FF2B5EF4-FFF2-40B4-BE49-F238E27FC236}">
                <a16:creationId xmlns:a16="http://schemas.microsoft.com/office/drawing/2014/main" id="{15A181E3-DE82-412D-80F3-53D6891DD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>
            <a:extLst>
              <a:ext uri="{FF2B5EF4-FFF2-40B4-BE49-F238E27FC236}">
                <a16:creationId xmlns:a16="http://schemas.microsoft.com/office/drawing/2014/main" id="{C32F7206-E453-4A86-829D-C35ADF55C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Widescreen</PresentationFormat>
  <Paragraphs>43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Andy</vt:lpstr>
      <vt:lpstr>Arial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222</cp:revision>
  <dcterms:created xsi:type="dcterms:W3CDTF">2018-02-18T22:59:32Z</dcterms:created>
  <dcterms:modified xsi:type="dcterms:W3CDTF">2022-01-12T19:57:26Z</dcterms:modified>
</cp:coreProperties>
</file>