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7" r:id="rId3"/>
    <p:sldId id="313" r:id="rId4"/>
    <p:sldId id="316" r:id="rId5"/>
    <p:sldId id="338" r:id="rId6"/>
    <p:sldId id="328" r:id="rId7"/>
    <p:sldId id="329" r:id="rId8"/>
    <p:sldId id="330" r:id="rId9"/>
    <p:sldId id="339" r:id="rId10"/>
    <p:sldId id="340" r:id="rId11"/>
    <p:sldId id="335" r:id="rId12"/>
    <p:sldId id="331" r:id="rId13"/>
    <p:sldId id="341" r:id="rId14"/>
    <p:sldId id="342" r:id="rId15"/>
    <p:sldId id="332" r:id="rId16"/>
    <p:sldId id="333" r:id="rId17"/>
    <p:sldId id="343" r:id="rId18"/>
    <p:sldId id="317" r:id="rId19"/>
    <p:sldId id="322" r:id="rId20"/>
    <p:sldId id="291" r:id="rId21"/>
    <p:sldId id="264" r:id="rId22"/>
    <p:sldId id="311" r:id="rId23"/>
    <p:sldId id="307" r:id="rId24"/>
    <p:sldId id="344" r:id="rId25"/>
    <p:sldId id="297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D80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6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64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9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3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23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8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9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1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1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2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4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9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9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B67CE59-B23F-4BD3-A96C-F1270DA1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4" y="548639"/>
            <a:ext cx="3304619" cy="639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11A3BE-D11E-4E0C-A673-A9DC7AA2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81" y="2325189"/>
            <a:ext cx="1851305" cy="453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BC0FB-7D78-486A-9CD5-A0280BC61C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82895" y="1396608"/>
            <a:ext cx="2981431" cy="551254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CF51C66-DB13-401E-B224-DC1BFC2B7B50}"/>
              </a:ext>
            </a:extLst>
          </p:cNvPr>
          <p:cNvSpPr/>
          <p:nvPr/>
        </p:nvSpPr>
        <p:spPr>
          <a:xfrm>
            <a:off x="6787746" y="234066"/>
            <a:ext cx="2464214" cy="1436236"/>
          </a:xfrm>
          <a:prstGeom prst="wedgeRoundRectCallout">
            <a:avLst>
              <a:gd name="adj1" fmla="val 50201"/>
              <a:gd name="adj2" fmla="val 95243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8F253-49C7-4403-8894-9D8157C65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5914172" y="1396608"/>
            <a:ext cx="1096885" cy="1438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FA6EBD9-299C-488C-A4FE-BBFE0C7FBFF4}"/>
              </a:ext>
            </a:extLst>
          </p:cNvPr>
          <p:cNvSpPr/>
          <p:nvPr/>
        </p:nvSpPr>
        <p:spPr>
          <a:xfrm>
            <a:off x="5890628" y="1399316"/>
            <a:ext cx="1856372" cy="1436236"/>
          </a:xfrm>
          <a:prstGeom prst="wedgeRoundRectCallout">
            <a:avLst>
              <a:gd name="adj1" fmla="val 50201"/>
              <a:gd name="adj2" fmla="val 82509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C6674-72D3-475B-A9A8-EF178A33A8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7459616" y="223046"/>
            <a:ext cx="1096885" cy="143894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D78BBF-1DB8-4203-8D2B-FA96C2E852D6}"/>
              </a:ext>
            </a:extLst>
          </p:cNvPr>
          <p:cNvSpPr/>
          <p:nvPr/>
        </p:nvSpPr>
        <p:spPr>
          <a:xfrm>
            <a:off x="9472566" y="157176"/>
            <a:ext cx="1851305" cy="1436236"/>
          </a:xfrm>
          <a:prstGeom prst="wedgeRoundRectCallout">
            <a:avLst>
              <a:gd name="adj1" fmla="val 24720"/>
              <a:gd name="adj2" fmla="val 93424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88194-F6AF-43E2-91B0-EC074DE848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10072814" y="121016"/>
            <a:ext cx="1096885" cy="1438944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0AA223E-4678-4965-972A-3BA79B21B0F7}"/>
              </a:ext>
            </a:extLst>
          </p:cNvPr>
          <p:cNvSpPr/>
          <p:nvPr/>
        </p:nvSpPr>
        <p:spPr>
          <a:xfrm>
            <a:off x="3416677" y="1190427"/>
            <a:ext cx="1802081" cy="1851306"/>
          </a:xfrm>
          <a:prstGeom prst="wedgeRectCallout">
            <a:avLst>
              <a:gd name="adj1" fmla="val -76031"/>
              <a:gd name="adj2" fmla="val 11703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Jail">
            <a:extLst>
              <a:ext uri="{FF2B5EF4-FFF2-40B4-BE49-F238E27FC236}">
                <a16:creationId xmlns:a16="http://schemas.microsoft.com/office/drawing/2014/main" id="{5F46B8DE-9A9F-4DE1-A04C-6EE67AFBE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8259" y="1303255"/>
            <a:ext cx="1856372" cy="18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A7014-B33D-4B5B-8D59-5D3939DC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63" y="32657"/>
            <a:ext cx="3631474" cy="7025374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3EA5262-1FD0-45A6-8DB6-264ECBE9AB2F}"/>
              </a:ext>
            </a:extLst>
          </p:cNvPr>
          <p:cNvSpPr/>
          <p:nvPr/>
        </p:nvSpPr>
        <p:spPr>
          <a:xfrm>
            <a:off x="470263" y="1730828"/>
            <a:ext cx="3448594" cy="3396343"/>
          </a:xfrm>
          <a:prstGeom prst="cloudCallout">
            <a:avLst>
              <a:gd name="adj1" fmla="val 82954"/>
              <a:gd name="adj2" fmla="val -39808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Jail">
            <a:extLst>
              <a:ext uri="{FF2B5EF4-FFF2-40B4-BE49-F238E27FC236}">
                <a16:creationId xmlns:a16="http://schemas.microsoft.com/office/drawing/2014/main" id="{DD6F08E6-B868-4983-82DB-DCC8E5997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777" y="2214154"/>
            <a:ext cx="2429692" cy="24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8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C560ED8-AD52-4F60-8C07-2D3E84E73403}"/>
              </a:ext>
            </a:extLst>
          </p:cNvPr>
          <p:cNvSpPr/>
          <p:nvPr/>
        </p:nvSpPr>
        <p:spPr>
          <a:xfrm>
            <a:off x="4244521" y="1665514"/>
            <a:ext cx="3918857" cy="3526972"/>
          </a:xfrm>
          <a:prstGeom prst="wedgeEllipseCallout">
            <a:avLst>
              <a:gd name="adj1" fmla="val 22501"/>
              <a:gd name="adj2" fmla="val -8490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8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C560ED8-AD52-4F60-8C07-2D3E84E73403}"/>
              </a:ext>
            </a:extLst>
          </p:cNvPr>
          <p:cNvSpPr/>
          <p:nvPr/>
        </p:nvSpPr>
        <p:spPr>
          <a:xfrm>
            <a:off x="4244521" y="646611"/>
            <a:ext cx="3918857" cy="3526972"/>
          </a:xfrm>
          <a:prstGeom prst="wedgeEllipseCallout">
            <a:avLst>
              <a:gd name="adj1" fmla="val 30501"/>
              <a:gd name="adj2" fmla="val -61203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924B2BD-24B5-4A99-BE93-163FD39EA39E}"/>
              </a:ext>
            </a:extLst>
          </p:cNvPr>
          <p:cNvSpPr/>
          <p:nvPr/>
        </p:nvSpPr>
        <p:spPr>
          <a:xfrm>
            <a:off x="2214895" y="4639021"/>
            <a:ext cx="1802081" cy="1851306"/>
          </a:xfrm>
          <a:prstGeom prst="wedgeRectCallout">
            <a:avLst>
              <a:gd name="adj1" fmla="val -33988"/>
              <a:gd name="adj2" fmla="val 6815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7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69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D78D3-A51F-4ACB-84DF-72610255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73" y="274320"/>
            <a:ext cx="362905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6A98B-693B-441D-9CC9-C6897833B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 l="27387" t="6857" r="18286" b="55428"/>
          <a:stretch/>
        </p:blipFill>
        <p:spPr>
          <a:xfrm>
            <a:off x="8182937" y="791202"/>
            <a:ext cx="1692584" cy="16123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D78D3-A51F-4ACB-84DF-72610255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473" y="274320"/>
            <a:ext cx="3629053" cy="658368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1676C8-84F8-4C3A-B166-0CE39FCE6857}"/>
              </a:ext>
            </a:extLst>
          </p:cNvPr>
          <p:cNvSpPr/>
          <p:nvPr/>
        </p:nvSpPr>
        <p:spPr>
          <a:xfrm>
            <a:off x="7878836" y="672736"/>
            <a:ext cx="2284068" cy="2096590"/>
          </a:xfrm>
          <a:prstGeom prst="wedgeEllipseCallout">
            <a:avLst>
              <a:gd name="adj1" fmla="val 61384"/>
              <a:gd name="adj2" fmla="val -68680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7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69BEA-BD96-44E9-AB00-3FA60E09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21" y="0"/>
            <a:ext cx="5197679" cy="7132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7643F-AF1A-4100-9D42-386B40C5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4320"/>
            <a:ext cx="362905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953B5-48C2-4406-80D7-EE2B1B3F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97" y="366219"/>
            <a:ext cx="3451727" cy="64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F71553-FAAB-4882-B939-6049B39F4EE5}"/>
              </a:ext>
            </a:extLst>
          </p:cNvPr>
          <p:cNvSpPr txBox="1"/>
          <p:nvPr/>
        </p:nvSpPr>
        <p:spPr>
          <a:xfrm>
            <a:off x="399537" y="724932"/>
            <a:ext cx="10741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Row, row, row your boat gently down the stream</a:t>
            </a:r>
          </a:p>
          <a:p>
            <a:r>
              <a:rPr lang="en-US" sz="4000" dirty="0"/>
              <a:t>If you see a crocodile don’t forget to scream.</a:t>
            </a:r>
          </a:p>
          <a:p>
            <a:r>
              <a:rPr lang="en-US" sz="4000" dirty="0"/>
              <a:t>Row, row, row your boat gently to the shore</a:t>
            </a:r>
          </a:p>
          <a:p>
            <a:r>
              <a:rPr lang="en-US" sz="4000" dirty="0"/>
              <a:t>If you see a lion there don’t forget to roar.</a:t>
            </a:r>
          </a:p>
          <a:p>
            <a:r>
              <a:rPr lang="en-US" sz="4000" dirty="0"/>
              <a:t>Row, row, row your boat quickly down the river</a:t>
            </a:r>
          </a:p>
          <a:p>
            <a:r>
              <a:rPr lang="en-US" sz="4000" dirty="0"/>
              <a:t>If you see a polar bear don’t forget to shiver.</a:t>
            </a:r>
          </a:p>
          <a:p>
            <a:r>
              <a:rPr lang="en-US" sz="4000" dirty="0"/>
              <a:t>Rock, rock, rock your boat gently to and </a:t>
            </a:r>
            <a:r>
              <a:rPr lang="en-US" sz="4000" dirty="0" err="1"/>
              <a:t>fro</a:t>
            </a:r>
            <a:endParaRPr lang="en-US" sz="4000" dirty="0"/>
          </a:p>
          <a:p>
            <a:r>
              <a:rPr lang="en-US" sz="4000" dirty="0"/>
              <a:t>Wibbly-wobbly, wibbly-wobbly</a:t>
            </a:r>
          </a:p>
          <a:p>
            <a:r>
              <a:rPr lang="en-US" sz="4000" dirty="0"/>
              <a:t>Into the water you go.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1491E-A1FD-43CF-BB8D-221211F9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33" y="197385"/>
            <a:ext cx="1623086" cy="162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D8F79-14C4-4FAD-A3F3-4718EC721F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51" y="1723803"/>
            <a:ext cx="1623086" cy="1560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52C03-B90C-4D6E-B095-402B961AA5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84" y="3284622"/>
            <a:ext cx="1369765" cy="2719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57527-0F29-4A92-B30A-57F5158AB4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819" y="4641412"/>
            <a:ext cx="4391289" cy="31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CD1692B-9173-4EF1-9BD2-C5971059CB9C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DDE483-7424-4AE9-AF86-FBAA2EEC3C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718277-E696-4656-8B57-629B7102A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FF4C37-2ED5-4AF9-9143-B331E7A97B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67" y="3708401"/>
            <a:ext cx="2742520" cy="1399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E0E084-5684-4736-A88D-3BEF179742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69B30-DE42-418D-9B2E-8A9B1F07DA85}"/>
              </a:ext>
            </a:extLst>
          </p:cNvPr>
          <p:cNvSpPr txBox="1"/>
          <p:nvPr/>
        </p:nvSpPr>
        <p:spPr>
          <a:xfrm>
            <a:off x="217115" y="427254"/>
            <a:ext cx="112390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big red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Going to get hay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slow green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Climbing up the hill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fast blue</a:t>
            </a:r>
            <a:r>
              <a:rPr lang="en-US" sz="4000" dirty="0">
                <a:solidFill>
                  <a:prstClr val="black"/>
                </a:solidFill>
              </a:rPr>
              <a:t> 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Racing down the hill – HEY!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24B9F-0893-4D03-8E84-6E0CAE79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37714" y="182882"/>
            <a:ext cx="4137171" cy="3226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A7B63-E0F2-4B87-8DCB-3E128BF2BA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358" y="3448126"/>
            <a:ext cx="2142309" cy="167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F0809-5F6D-439F-BD10-8E42A08251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194" y="5003268"/>
            <a:ext cx="2142311" cy="16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C2DE51-A835-4C47-96D0-6713335AA7ED}"/>
              </a:ext>
            </a:extLst>
          </p:cNvPr>
          <p:cNvSpPr txBox="1"/>
          <p:nvPr/>
        </p:nvSpPr>
        <p:spPr>
          <a:xfrm>
            <a:off x="190989" y="587430"/>
            <a:ext cx="11239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sailor went to sea, sea, sea</a:t>
            </a:r>
          </a:p>
          <a:p>
            <a:r>
              <a:rPr lang="en-US" sz="4000" dirty="0"/>
              <a:t>To see what he could see, see, see</a:t>
            </a:r>
          </a:p>
          <a:p>
            <a:r>
              <a:rPr lang="en-US" sz="4000" dirty="0"/>
              <a:t>But all that he could see, see, see</a:t>
            </a:r>
          </a:p>
          <a:p>
            <a:r>
              <a:rPr lang="en-US" sz="4000" dirty="0"/>
              <a:t>Was the bottom of the deep blue sea, sea, sea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AA170-C60B-421D-86BB-36700113CF0D}"/>
              </a:ext>
            </a:extLst>
          </p:cNvPr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3DD81-E34F-476F-910D-42D04123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194" y="3061251"/>
            <a:ext cx="3661611" cy="36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9BE29A-0DE8-4C52-AD82-7CD2B9C90AB4}"/>
              </a:ext>
            </a:extLst>
          </p:cNvPr>
          <p:cNvSpPr txBox="1"/>
          <p:nvPr/>
        </p:nvSpPr>
        <p:spPr>
          <a:xfrm>
            <a:off x="316074" y="2794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We’re going to the moon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We’ll be there very soon</a:t>
            </a:r>
          </a:p>
          <a:p>
            <a:r>
              <a:rPr lang="en-US" sz="4000" dirty="0"/>
              <a:t>If you want to take a trip </a:t>
            </a:r>
          </a:p>
          <a:p>
            <a:r>
              <a:rPr lang="en-US" sz="4000" dirty="0"/>
              <a:t>Climb aboard my rocket  ship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We’re going to the moon</a:t>
            </a:r>
          </a:p>
          <a:p>
            <a:r>
              <a:rPr lang="en-US" sz="4000" dirty="0"/>
              <a:t>Zoom </a:t>
            </a:r>
            <a:r>
              <a:rPr lang="en-US" sz="4000" dirty="0" err="1"/>
              <a:t>zoom</a:t>
            </a:r>
            <a:r>
              <a:rPr lang="en-US" sz="4000" dirty="0"/>
              <a:t> </a:t>
            </a:r>
            <a:r>
              <a:rPr lang="en-US" sz="4000" dirty="0" err="1"/>
              <a:t>zoom</a:t>
            </a:r>
            <a:endParaRPr lang="en-US" sz="4000" dirty="0"/>
          </a:p>
          <a:p>
            <a:r>
              <a:rPr lang="en-US" sz="4000" dirty="0"/>
              <a:t>We’ll be there very soon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A0311-4394-4056-BF9B-B91FE3B3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306">
            <a:off x="8468580" y="2895960"/>
            <a:ext cx="2793271" cy="3756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9DEFB-CA85-413B-A670-A6FFA59F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3068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A85B08-3359-4B35-93F5-2E66BB53339C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All through the town.</a:t>
            </a:r>
          </a:p>
          <a:p>
            <a:endParaRPr lang="en-US" sz="4000" dirty="0"/>
          </a:p>
          <a:p>
            <a:r>
              <a:rPr lang="en-US" sz="4000" dirty="0"/>
              <a:t>Horn – </a:t>
            </a:r>
            <a:r>
              <a:rPr lang="en-US" sz="3600" dirty="0"/>
              <a:t>Beep, Beep, Beep</a:t>
            </a:r>
          </a:p>
          <a:p>
            <a:r>
              <a:rPr lang="en-US" sz="4000" dirty="0"/>
              <a:t>Lights – </a:t>
            </a:r>
            <a:r>
              <a:rPr lang="en-US" sz="3600" dirty="0"/>
              <a:t>Flash on and off</a:t>
            </a:r>
          </a:p>
          <a:p>
            <a:r>
              <a:rPr lang="en-US" sz="4000" dirty="0"/>
              <a:t>Doors – </a:t>
            </a:r>
            <a:r>
              <a:rPr lang="en-US" sz="3600" dirty="0"/>
              <a:t>Open and Shut</a:t>
            </a:r>
          </a:p>
          <a:p>
            <a:r>
              <a:rPr lang="en-US" sz="4000" dirty="0"/>
              <a:t>People – </a:t>
            </a:r>
            <a:r>
              <a:rPr lang="en-US" sz="3600" dirty="0"/>
              <a:t>Bounce up and 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ADD20-C11E-47A8-8E8F-0B4F5FF8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020" y="3141975"/>
            <a:ext cx="59539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6511E-32F6-4214-80D1-F95FD4ACE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8" r="724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62FF5D-66F4-440D-A855-BB22D57EF967}"/>
              </a:ext>
            </a:extLst>
          </p:cNvPr>
          <p:cNvSpPr/>
          <p:nvPr/>
        </p:nvSpPr>
        <p:spPr>
          <a:xfrm>
            <a:off x="423664" y="171884"/>
            <a:ext cx="64330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Playgroup Picnic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E93B1-910D-4F44-A96D-F38FB98C5D60}"/>
              </a:ext>
            </a:extLst>
          </p:cNvPr>
          <p:cNvSpPr/>
          <p:nvPr/>
        </p:nvSpPr>
        <p:spPr>
          <a:xfrm>
            <a:off x="423664" y="1186936"/>
            <a:ext cx="941636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June</a:t>
            </a:r>
            <a:r>
              <a:rPr lang="en-US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27</a:t>
            </a:r>
            <a:r>
              <a:rPr lang="en-US" sz="5400" b="1" baseline="30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5400" b="1" baseline="30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bring a picnic lunch</a:t>
            </a:r>
          </a:p>
          <a:p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We’ll go to Bixler Park</a:t>
            </a:r>
          </a:p>
          <a:p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play then eat</a:t>
            </a:r>
          </a:p>
        </p:txBody>
      </p:sp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6FA59-C102-407A-8088-4FD47ED5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26906"/>
            <a:ext cx="3631474" cy="70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4B68F-DDA4-44E5-ADB1-ADE1A313F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602"/>
          <a:stretch/>
        </p:blipFill>
        <p:spPr>
          <a:xfrm>
            <a:off x="0" y="3938639"/>
            <a:ext cx="2139405" cy="2919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B348B6-23CB-4A7E-A750-A7926F62D0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3650" y="626198"/>
            <a:ext cx="1416137" cy="2408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51A06-5EC2-4D32-A3A0-7D7B6D8BE3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910" y="626198"/>
            <a:ext cx="1416137" cy="2408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29646-33A1-486E-BF05-85B7164BEF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2780" y="1020230"/>
            <a:ext cx="1416137" cy="2408118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08A0D3DD-E095-48EC-A70E-7DAA061C9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4189" y="1020230"/>
            <a:ext cx="2918409" cy="2918409"/>
          </a:xfrm>
          <a:prstGeom prst="rect">
            <a:avLst/>
          </a:prstGeom>
        </p:spPr>
      </p:pic>
      <p:pic>
        <p:nvPicPr>
          <p:cNvPr id="8" name="Graphic 7" descr="Heart">
            <a:extLst>
              <a:ext uri="{FF2B5EF4-FFF2-40B4-BE49-F238E27FC236}">
                <a16:creationId xmlns:a16="http://schemas.microsoft.com/office/drawing/2014/main" id="{BCF9BDBA-C65E-4B1E-9C63-9B595C780C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38684" y="650131"/>
            <a:ext cx="2778869" cy="2778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47E4E2-C909-42A9-9149-806838D0F3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2166" y="4131315"/>
            <a:ext cx="2854399" cy="25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6FA59-C102-407A-8088-4FD47ED5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26906"/>
            <a:ext cx="3631474" cy="70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7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CD993-FBF7-4280-A71F-A75760A61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14" y="757131"/>
            <a:ext cx="6490371" cy="53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0F834-2B6A-4FE5-99B4-F45B659F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16" y="1863013"/>
            <a:ext cx="2464214" cy="4563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A8F7B-090B-431D-8D61-129F69B3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6673" y="2335178"/>
            <a:ext cx="2464214" cy="4563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8CD2B-59FE-4BA5-B2DC-A535E751F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75" y="2143088"/>
            <a:ext cx="1851305" cy="453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C23416-07D7-4E28-A43A-220BF17A91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9537" y="1934971"/>
            <a:ext cx="2430514" cy="4963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2BF2E-C2FC-4611-879B-944D416CB4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627" y="1934971"/>
            <a:ext cx="2272753" cy="4978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BC321-5FA4-4BDE-93F3-09A5AE61B1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79366" y="1388502"/>
            <a:ext cx="2981431" cy="551254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4093BDE-7D80-431B-96A4-AF26EC933275}"/>
              </a:ext>
            </a:extLst>
          </p:cNvPr>
          <p:cNvSpPr/>
          <p:nvPr/>
        </p:nvSpPr>
        <p:spPr>
          <a:xfrm>
            <a:off x="2411829" y="117226"/>
            <a:ext cx="2257029" cy="1436236"/>
          </a:xfrm>
          <a:prstGeom prst="wedgeRoundRectCallout">
            <a:avLst>
              <a:gd name="adj1" fmla="val -35676"/>
              <a:gd name="adj2" fmla="val 98881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E6A927A-9811-43F6-B69F-DF0808A12354}"/>
              </a:ext>
            </a:extLst>
          </p:cNvPr>
          <p:cNvSpPr/>
          <p:nvPr/>
        </p:nvSpPr>
        <p:spPr>
          <a:xfrm>
            <a:off x="5055259" y="496389"/>
            <a:ext cx="2464214" cy="1436236"/>
          </a:xfrm>
          <a:prstGeom prst="wedgeRoundRectCallout">
            <a:avLst>
              <a:gd name="adj1" fmla="val 50201"/>
              <a:gd name="adj2" fmla="val 95243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13A438-086A-4DEE-9C4F-C6A057F1B91F}"/>
              </a:ext>
            </a:extLst>
          </p:cNvPr>
          <p:cNvSpPr/>
          <p:nvPr/>
        </p:nvSpPr>
        <p:spPr>
          <a:xfrm>
            <a:off x="10032272" y="374525"/>
            <a:ext cx="2029097" cy="1436236"/>
          </a:xfrm>
          <a:prstGeom prst="wedgeRoundRectCallout">
            <a:avLst>
              <a:gd name="adj1" fmla="val -38405"/>
              <a:gd name="adj2" fmla="val 87967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898A91-3D74-4F29-8180-282EFF2837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3175294" y="64974"/>
            <a:ext cx="1096885" cy="1438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912B8D-1587-4EA1-AFFF-7E0255CF4E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5655507" y="460229"/>
            <a:ext cx="1096885" cy="1438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AE6A14-BE81-4A50-97C5-D4D1D55F6F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10663912" y="336138"/>
            <a:ext cx="1096885" cy="14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F279E-80FA-4EB8-94BF-4A9A2B17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26906"/>
            <a:ext cx="3631474" cy="70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24BE69-48D6-4F8C-A927-1632BB6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4" y="548639"/>
            <a:ext cx="3304619" cy="639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11A3BE-D11E-4E0C-A673-A9DC7AA2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81" y="2325189"/>
            <a:ext cx="1851305" cy="453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BC0FB-7D78-486A-9CD5-A0280BC61C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82895" y="1396608"/>
            <a:ext cx="2981431" cy="551254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CF51C66-DB13-401E-B224-DC1BFC2B7B50}"/>
              </a:ext>
            </a:extLst>
          </p:cNvPr>
          <p:cNvSpPr/>
          <p:nvPr/>
        </p:nvSpPr>
        <p:spPr>
          <a:xfrm>
            <a:off x="6787746" y="234066"/>
            <a:ext cx="2464214" cy="1436236"/>
          </a:xfrm>
          <a:prstGeom prst="wedgeRoundRectCallout">
            <a:avLst>
              <a:gd name="adj1" fmla="val 50201"/>
              <a:gd name="adj2" fmla="val 95243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8F253-49C7-4403-8894-9D8157C65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5914172" y="1396608"/>
            <a:ext cx="1096885" cy="1438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FA6EBD9-299C-488C-A4FE-BBFE0C7FBFF4}"/>
              </a:ext>
            </a:extLst>
          </p:cNvPr>
          <p:cNvSpPr/>
          <p:nvPr/>
        </p:nvSpPr>
        <p:spPr>
          <a:xfrm>
            <a:off x="5890628" y="1399316"/>
            <a:ext cx="1856372" cy="1436236"/>
          </a:xfrm>
          <a:prstGeom prst="wedgeRoundRectCallout">
            <a:avLst>
              <a:gd name="adj1" fmla="val 50201"/>
              <a:gd name="adj2" fmla="val 82509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C6674-72D3-475B-A9A8-EF178A33A8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7459616" y="223046"/>
            <a:ext cx="1096885" cy="1438944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D78BBF-1DB8-4203-8D2B-FA96C2E852D6}"/>
              </a:ext>
            </a:extLst>
          </p:cNvPr>
          <p:cNvSpPr/>
          <p:nvPr/>
        </p:nvSpPr>
        <p:spPr>
          <a:xfrm>
            <a:off x="9472566" y="157176"/>
            <a:ext cx="1851305" cy="1436236"/>
          </a:xfrm>
          <a:prstGeom prst="wedgeRoundRectCallout">
            <a:avLst>
              <a:gd name="adj1" fmla="val 24720"/>
              <a:gd name="adj2" fmla="val 93424"/>
              <a:gd name="adj3" fmla="val 16667"/>
            </a:avLst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888194-F6AF-43E2-91B0-EC074DE848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10072814" y="121016"/>
            <a:ext cx="1096885" cy="1438944"/>
          </a:xfrm>
          <a:prstGeom prst="rect">
            <a:avLst/>
          </a:prstGeom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A02EBC6D-43E6-414E-8E8A-DA3B3F8C2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0627" y="1190428"/>
            <a:ext cx="1851305" cy="1851305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0AA223E-4678-4965-972A-3BA79B21B0F7}"/>
              </a:ext>
            </a:extLst>
          </p:cNvPr>
          <p:cNvSpPr/>
          <p:nvPr/>
        </p:nvSpPr>
        <p:spPr>
          <a:xfrm>
            <a:off x="3416677" y="1190427"/>
            <a:ext cx="1802081" cy="1851306"/>
          </a:xfrm>
          <a:prstGeom prst="wedgeRectCallout">
            <a:avLst>
              <a:gd name="adj1" fmla="val -76031"/>
              <a:gd name="adj2" fmla="val 11703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5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391</Words>
  <Application>Microsoft Office PowerPoint</Application>
  <PresentationFormat>Widescreen</PresentationFormat>
  <Paragraphs>78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165</cp:revision>
  <dcterms:created xsi:type="dcterms:W3CDTF">2018-02-18T22:59:32Z</dcterms:created>
  <dcterms:modified xsi:type="dcterms:W3CDTF">2018-06-15T12:15:06Z</dcterms:modified>
</cp:coreProperties>
</file>