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94" r:id="rId4"/>
    <p:sldId id="284" r:id="rId5"/>
    <p:sldId id="304" r:id="rId6"/>
    <p:sldId id="298" r:id="rId7"/>
    <p:sldId id="287" r:id="rId8"/>
    <p:sldId id="308" r:id="rId9"/>
    <p:sldId id="280" r:id="rId10"/>
    <p:sldId id="309" r:id="rId11"/>
    <p:sldId id="306" r:id="rId12"/>
    <p:sldId id="310" r:id="rId13"/>
    <p:sldId id="288" r:id="rId14"/>
    <p:sldId id="291" r:id="rId15"/>
    <p:sldId id="264" r:id="rId16"/>
    <p:sldId id="307" r:id="rId17"/>
    <p:sldId id="297" r:id="rId18"/>
    <p:sldId id="311" r:id="rId19"/>
    <p:sldId id="30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A9B3"/>
    <a:srgbClr val="FACC69"/>
    <a:srgbClr val="004A7F"/>
    <a:srgbClr val="D3B5E9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 snapToGrid="0" showGuides="1">
      <p:cViewPr varScale="1">
        <p:scale>
          <a:sx n="38" d="100"/>
          <a:sy n="38" d="100"/>
        </p:scale>
        <p:origin x="48" y="6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5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96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182-2988-430C-BF5F-B7D1BFC583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399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BA2D3-15C6-4EC8-B1D3-C676D77F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237" y="1310348"/>
            <a:ext cx="3858163" cy="6639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C85FD-EC86-4E9B-8959-47E446F30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478" y="1846035"/>
            <a:ext cx="6562729" cy="5062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4D2A8E-7518-49BC-A2E9-853B541CDE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6034"/>
            <a:ext cx="5062765" cy="5062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C7043-C266-4C54-8408-02AAA95DCC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1" y="2130544"/>
            <a:ext cx="1524000" cy="8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9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57B1824-8300-42B4-AD01-ACB85ADB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0078" y="1846035"/>
            <a:ext cx="6562729" cy="50627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40A056-AAC3-4EC5-BE10-44F5B6F6C1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6034"/>
            <a:ext cx="5062765" cy="5062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637598-AC18-4045-855D-9D3259BAB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791" y="1687085"/>
            <a:ext cx="4239217" cy="6125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B14CA-290F-44DE-A07E-C43E0DD2A9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1" y="2130544"/>
            <a:ext cx="1524000" cy="8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06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40A056-AAC3-4EC5-BE10-44F5B6F6C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6034"/>
            <a:ext cx="5062765" cy="5062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637598-AC18-4045-855D-9D3259BAB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591" y="1687085"/>
            <a:ext cx="4239217" cy="6125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CB14CA-290F-44DE-A07E-C43E0DD2A9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5001" y="2130544"/>
            <a:ext cx="1524000" cy="8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80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4EC37-7057-4177-8CBE-27E3F2D08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" y="220200"/>
            <a:ext cx="3639058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686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EB7FB0-0846-408F-AEFF-F88CC1599DD1}"/>
              </a:ext>
            </a:extLst>
          </p:cNvPr>
          <p:cNvSpPr/>
          <p:nvPr/>
        </p:nvSpPr>
        <p:spPr>
          <a:xfrm>
            <a:off x="0" y="6066971"/>
            <a:ext cx="12192000" cy="791029"/>
          </a:xfrm>
          <a:prstGeom prst="rect">
            <a:avLst/>
          </a:prstGeom>
          <a:solidFill>
            <a:srgbClr val="91DB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FF3378-8733-4A90-8235-7213322E167F}"/>
              </a:ext>
            </a:extLst>
          </p:cNvPr>
          <p:cNvSpPr txBox="1"/>
          <p:nvPr/>
        </p:nvSpPr>
        <p:spPr>
          <a:xfrm>
            <a:off x="351411" y="584252"/>
            <a:ext cx="115598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Oh, the grand old Duke of York</a:t>
            </a:r>
          </a:p>
          <a:p>
            <a:r>
              <a:rPr lang="en-US" sz="4000" dirty="0"/>
              <a:t>He had ten-thousand men</a:t>
            </a:r>
          </a:p>
          <a:p>
            <a:r>
              <a:rPr lang="en-US" sz="4000" dirty="0"/>
              <a:t>He marched them up to the top of the hill</a:t>
            </a:r>
          </a:p>
          <a:p>
            <a:r>
              <a:rPr lang="en-US" sz="4000" dirty="0"/>
              <a:t>And he marched them down again.</a:t>
            </a:r>
          </a:p>
          <a:p>
            <a:r>
              <a:rPr lang="en-US" sz="4000" dirty="0"/>
              <a:t>And when they were up, they were up</a:t>
            </a:r>
          </a:p>
          <a:p>
            <a:r>
              <a:rPr lang="en-US" sz="4000" dirty="0"/>
              <a:t>And when they were down, they were down</a:t>
            </a:r>
          </a:p>
          <a:p>
            <a:r>
              <a:rPr lang="en-US" sz="4000" dirty="0"/>
              <a:t>And when they were only half way up</a:t>
            </a:r>
          </a:p>
          <a:p>
            <a:r>
              <a:rPr lang="en-US" sz="4000" dirty="0"/>
              <a:t>They were neither up nor down.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5F2AFF-7446-4C71-8BC5-47D9B6BF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10625" y="3814711"/>
            <a:ext cx="33813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21D545-92ED-4A9E-858E-7287BA020397}"/>
              </a:ext>
            </a:extLst>
          </p:cNvPr>
          <p:cNvSpPr txBox="1"/>
          <p:nvPr/>
        </p:nvSpPr>
        <p:spPr>
          <a:xfrm>
            <a:off x="351411" y="584252"/>
            <a:ext cx="115598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5 little princes jumping on the bed</a:t>
            </a:r>
          </a:p>
          <a:p>
            <a:r>
              <a:rPr lang="en-US" sz="4000" dirty="0"/>
              <a:t>One fell off and bumped his head</a:t>
            </a:r>
          </a:p>
          <a:p>
            <a:r>
              <a:rPr lang="en-US" sz="4000" dirty="0"/>
              <a:t>They called the royal doctor and the doctor said</a:t>
            </a:r>
          </a:p>
          <a:p>
            <a:r>
              <a:rPr lang="en-US" sz="4000" dirty="0"/>
              <a:t>“No more princes jumping on the bed”</a:t>
            </a:r>
          </a:p>
          <a:p>
            <a:endParaRPr lang="en-US" sz="4000" dirty="0"/>
          </a:p>
          <a:p>
            <a:r>
              <a:rPr lang="en-US" sz="4000" dirty="0"/>
              <a:t>4 little princes…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A4C222-1AB6-48EA-A39D-0976659926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450" y="3403107"/>
            <a:ext cx="2168184" cy="19335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B64F6F-6DC9-4F38-B6DD-DF1149797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40590" y="3886506"/>
            <a:ext cx="2168184" cy="1933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FBDB93-3667-41FA-95A9-6CBF83CD2E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16" y="3022024"/>
            <a:ext cx="2168184" cy="2804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D71A7-8EE4-472F-BA8B-292A4579C1E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44" y="3128089"/>
            <a:ext cx="990600" cy="19669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4F16D-BF22-49A6-B659-35DAC48739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420" y="3573193"/>
            <a:ext cx="355518" cy="355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2B1E090-6BEA-49CE-A492-19D568B6C0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61" y="3573193"/>
            <a:ext cx="355518" cy="355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F8FF79-B444-4506-B9B3-B4BB7254DC3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9304" y="3947854"/>
            <a:ext cx="355518" cy="3555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65647D-4787-4C71-9EAE-AA85F50FC2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953" y="3128089"/>
            <a:ext cx="355518" cy="355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ECCD1-D730-4C1D-8A4B-C4615ED8BB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011" y="4068755"/>
            <a:ext cx="355518" cy="35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3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A48E8D6-C9A2-440D-B872-190A41F7FB96}"/>
              </a:ext>
            </a:extLst>
          </p:cNvPr>
          <p:cNvSpPr txBox="1"/>
          <p:nvPr/>
        </p:nvSpPr>
        <p:spPr>
          <a:xfrm>
            <a:off x="399537" y="724932"/>
            <a:ext cx="113860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Humpty Dumpty sat on a wall</a:t>
            </a:r>
          </a:p>
          <a:p>
            <a:r>
              <a:rPr lang="en-US" sz="4000" dirty="0"/>
              <a:t>Humpty Dumpty had a great fall</a:t>
            </a:r>
          </a:p>
          <a:p>
            <a:r>
              <a:rPr lang="en-US" sz="4000" dirty="0"/>
              <a:t>All the kings horses and all the kings men</a:t>
            </a:r>
          </a:p>
          <a:p>
            <a:r>
              <a:rPr lang="en-US" sz="4000" dirty="0"/>
              <a:t>Couldn’t put humpty together again.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85B052-9676-418F-8BC6-975DDE1CE0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413" y="1625600"/>
            <a:ext cx="3905587" cy="519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0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D91837-4832-446E-B2A5-3B1961166C73}"/>
              </a:ext>
            </a:extLst>
          </p:cNvPr>
          <p:cNvSpPr txBox="1"/>
          <p:nvPr/>
        </p:nvSpPr>
        <p:spPr>
          <a:xfrm>
            <a:off x="399537" y="724932"/>
            <a:ext cx="11386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 clap your hands</a:t>
            </a:r>
          </a:p>
          <a:p>
            <a:r>
              <a:rPr lang="en-US" sz="4000" dirty="0"/>
              <a:t>If you’re a princess and you know it</a:t>
            </a:r>
          </a:p>
          <a:p>
            <a:r>
              <a:rPr lang="en-US" sz="4000" dirty="0"/>
              <a:t>and you really want to show it</a:t>
            </a:r>
          </a:p>
          <a:p>
            <a:r>
              <a:rPr lang="en-US" sz="4000" dirty="0"/>
              <a:t>If you’re a princess and you know it clap your hands.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FEC4B3-E32E-4242-B22B-EF892BF2E7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3799" y="3895031"/>
            <a:ext cx="4248663" cy="284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8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41D70C5-23E9-49B6-8E63-3502700D3A48}"/>
              </a:ext>
            </a:extLst>
          </p:cNvPr>
          <p:cNvGrpSpPr/>
          <p:nvPr/>
        </p:nvGrpSpPr>
        <p:grpSpPr>
          <a:xfrm>
            <a:off x="399537" y="724932"/>
            <a:ext cx="10982337" cy="5811724"/>
            <a:chOff x="399537" y="724932"/>
            <a:chExt cx="10982337" cy="581172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B2C9AA8-959D-4E3C-939F-3A369EC01133}"/>
                </a:ext>
              </a:extLst>
            </p:cNvPr>
            <p:cNvSpPr txBox="1"/>
            <p:nvPr/>
          </p:nvSpPr>
          <p:spPr>
            <a:xfrm>
              <a:off x="399537" y="724932"/>
              <a:ext cx="10741705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toes,</a:t>
              </a:r>
            </a:p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</a:t>
              </a:r>
            </a:p>
            <a:p>
              <a:r>
                <a:rPr lang="en-US" sz="4000" dirty="0"/>
                <a:t>And eyes and ears</a:t>
              </a:r>
            </a:p>
            <a:p>
              <a:r>
                <a:rPr lang="en-US" sz="4000" dirty="0"/>
                <a:t>and mouth and nose</a:t>
              </a:r>
            </a:p>
            <a:p>
              <a:r>
                <a:rPr lang="en-US" sz="4000" dirty="0"/>
                <a:t>Crowns, shoulders, knees and toes,</a:t>
              </a:r>
            </a:p>
            <a:p>
              <a:r>
                <a:rPr lang="en-US" sz="4000" dirty="0"/>
                <a:t>Knees and toes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6FA376-B171-4E3E-9F80-8A52B2823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81548" y="852814"/>
              <a:ext cx="2600326" cy="5280254"/>
            </a:xfrm>
            <a:prstGeom prst="rect">
              <a:avLst/>
            </a:prstGeom>
          </p:spPr>
        </p:pic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C0170610-6BD9-4509-A340-FF59C44CF7D8}"/>
                </a:ext>
              </a:extLst>
            </p:cNvPr>
            <p:cNvSpPr/>
            <p:nvPr/>
          </p:nvSpPr>
          <p:spPr>
            <a:xfrm rot="1136896">
              <a:off x="8176117" y="111631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5084467F-CC44-4A3B-861B-1C6C13183C21}"/>
                </a:ext>
              </a:extLst>
            </p:cNvPr>
            <p:cNvSpPr/>
            <p:nvPr/>
          </p:nvSpPr>
          <p:spPr>
            <a:xfrm>
              <a:off x="8454770" y="2748679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EA9D9570-9F1F-405D-BF94-F133564A04A3}"/>
                </a:ext>
              </a:extLst>
            </p:cNvPr>
            <p:cNvSpPr/>
            <p:nvPr/>
          </p:nvSpPr>
          <p:spPr>
            <a:xfrm>
              <a:off x="8795203" y="4886860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53B32B86-021A-4F3B-B6CF-6C4CCF9274BB}"/>
                </a:ext>
              </a:extLst>
            </p:cNvPr>
            <p:cNvSpPr/>
            <p:nvPr/>
          </p:nvSpPr>
          <p:spPr>
            <a:xfrm rot="20035755">
              <a:off x="8940636" y="6052024"/>
              <a:ext cx="653555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B14B84E-6F57-411E-916D-FCF2185F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9" t="-18182" r="-6944" b="-3456"/>
          <a:stretch/>
        </p:blipFill>
        <p:spPr>
          <a:xfrm>
            <a:off x="8781549" y="530046"/>
            <a:ext cx="2600326" cy="129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3380B5-48A0-4AF5-99A7-49E6D4796B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325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269B88-0CBB-4D1F-8919-BE43967E6E4C}"/>
              </a:ext>
            </a:extLst>
          </p:cNvPr>
          <p:cNvSpPr txBox="1"/>
          <p:nvPr/>
        </p:nvSpPr>
        <p:spPr>
          <a:xfrm>
            <a:off x="2448733" y="3606801"/>
            <a:ext cx="633880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What’s the best news you’ve ever heard?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 chance to ask your questions and investigate the basics about faith and Christianity.</a:t>
            </a:r>
          </a:p>
          <a:p>
            <a:pPr algn="ctr"/>
            <a:endParaRPr lang="en-US" sz="18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Saturday evenings</a:t>
            </a:r>
            <a:b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7 weeks</a:t>
            </a:r>
          </a:p>
        </p:txBody>
      </p:sp>
    </p:spTree>
    <p:extLst>
      <p:ext uri="{BB962C8B-B14F-4D97-AF65-F5344CB8AC3E}">
        <p14:creationId xmlns:p14="http://schemas.microsoft.com/office/powerpoint/2010/main" val="304529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36923F-A28D-4379-8479-8C0F9DB69B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5240" y="456031"/>
            <a:ext cx="6168326" cy="620307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DF4453-4E2B-48F0-89C0-539164151501}"/>
              </a:ext>
            </a:extLst>
          </p:cNvPr>
          <p:cNvSpPr/>
          <p:nvPr/>
        </p:nvSpPr>
        <p:spPr>
          <a:xfrm>
            <a:off x="678434" y="2644170"/>
            <a:ext cx="897534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God Rescues</a:t>
            </a:r>
          </a:p>
        </p:txBody>
      </p:sp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94FD7B-135A-4360-9D65-ED89830E1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" y="220200"/>
            <a:ext cx="3639058" cy="66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95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F4B685-CEF0-4B80-A39B-2FA1709573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DF35B2-C1FD-4B16-83D2-DE64762AD4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0" y="564988"/>
            <a:ext cx="1981199" cy="1060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1322F4-1E0D-40F4-8D87-0500C4814E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-11112"/>
            <a:ext cx="4724400" cy="70094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1353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6BA2D3-15C6-4EC8-B1D3-C676D77FB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37" y="1310348"/>
            <a:ext cx="3858163" cy="6639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4C85FD-EC86-4E9B-8959-47E446F30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9878" y="1846035"/>
            <a:ext cx="6562729" cy="506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20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9A23BE-2C89-4709-9EB8-F867EE78F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075" y="47625"/>
            <a:ext cx="6419850" cy="676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1867D0-5D08-4D54-B599-6C0282663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0" y="564988"/>
            <a:ext cx="1981199" cy="106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0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65C2C-F12B-4001-B9C4-72A26560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24" y="625393"/>
            <a:ext cx="7183524" cy="622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A153E-9340-46B7-B1B8-24CD1C905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711200"/>
            <a:ext cx="6146799" cy="6146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731BBC-6A11-4EC8-8157-57EBF1A9E2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54307" y="1270000"/>
            <a:ext cx="1670692" cy="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865C2C-F12B-4001-B9C4-72A26560C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924" y="625393"/>
            <a:ext cx="7183524" cy="6228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A153E-9340-46B7-B1B8-24CD1C9051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867400" y="711200"/>
            <a:ext cx="6146799" cy="6146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269D7E-1332-42AF-AC2A-639E089CED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80668" y="711200"/>
            <a:ext cx="5835131" cy="614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731BBC-6A11-4EC8-8157-57EBF1A9E2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54307" y="1270000"/>
            <a:ext cx="1670692" cy="8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5D4430-BA45-44F8-87D7-71AEC926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" y="220200"/>
            <a:ext cx="3639058" cy="6620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725B1E-B53B-417D-89C5-CE242BE89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328" y="727612"/>
            <a:ext cx="5571871" cy="6130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9C1BAF-6A9D-48F9-AF0F-1F803E1C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8601" y="1397000"/>
            <a:ext cx="521911" cy="2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71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2669</TotalTime>
  <Words>265</Words>
  <Application>Microsoft Office PowerPoint</Application>
  <PresentationFormat>Widescreen</PresentationFormat>
  <Paragraphs>46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Andy</vt:lpstr>
      <vt:lpstr>Arial</vt:lpstr>
      <vt:lpstr>Arial Black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118</cp:revision>
  <dcterms:created xsi:type="dcterms:W3CDTF">2018-02-18T22:59:32Z</dcterms:created>
  <dcterms:modified xsi:type="dcterms:W3CDTF">2018-04-18T17:10:07Z</dcterms:modified>
</cp:coreProperties>
</file>