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267" r:id="rId3"/>
    <p:sldId id="363" r:id="rId4"/>
    <p:sldId id="263" r:id="rId5"/>
    <p:sldId id="377" r:id="rId6"/>
    <p:sldId id="364" r:id="rId7"/>
    <p:sldId id="378" r:id="rId8"/>
    <p:sldId id="257" r:id="rId9"/>
    <p:sldId id="259" r:id="rId10"/>
    <p:sldId id="258" r:id="rId11"/>
    <p:sldId id="365" r:id="rId12"/>
    <p:sldId id="379" r:id="rId13"/>
    <p:sldId id="380" r:id="rId14"/>
    <p:sldId id="260" r:id="rId15"/>
    <p:sldId id="381" r:id="rId16"/>
    <p:sldId id="366" r:id="rId17"/>
    <p:sldId id="261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265" r:id="rId28"/>
    <p:sldId id="376" r:id="rId29"/>
    <p:sldId id="382" r:id="rId30"/>
    <p:sldId id="264" r:id="rId31"/>
    <p:sldId id="291" r:id="rId32"/>
    <p:sldId id="362" r:id="rId33"/>
    <p:sldId id="345" r:id="rId34"/>
    <p:sldId id="3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5242"/>
    <a:srgbClr val="878264"/>
    <a:srgbClr val="D26335"/>
    <a:srgbClr val="9A3E43"/>
    <a:srgbClr val="DCBA70"/>
    <a:srgbClr val="8081FF"/>
    <a:srgbClr val="8082F9"/>
    <a:srgbClr val="7D0109"/>
    <a:srgbClr val="0F3533"/>
    <a:srgbClr val="2D6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8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0T12:55:18.4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784 1,'0'2682,"-2"-2646,-2 1,-1-1,-7 21,-7 53,16-71</inkml:trace>
  <inkml:trace contextRef="#ctx0" brushRef="#br0" timeOffset="5480.584">0 649,'1571'0,"-1531"0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0T13:04:34.99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784 1,'0'2682,"-2"-2646,-2 1,-1-1,-7 21,-7 53,16-71</inkml:trace>
  <inkml:trace contextRef="#ctx0" brushRef="#br0" timeOffset="1">0 649,'1571'0,"-1531"0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0T13:04:34.99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784 1,'0'2682,"-2"-2646,-2 1,-1-1,-7 21,-7 53,16-71</inkml:trace>
  <inkml:trace contextRef="#ctx0" brushRef="#br0" timeOffset="1">0 649,'1571'0,"-1531"0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0T13:09:50.97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784 1,'0'2682,"-2"-2646,-2 1,-1-1,-7 21,-7 53,16-71</inkml:trace>
  <inkml:trace contextRef="#ctx0" brushRef="#br0" timeOffset="1">0 649,'1571'0,"-1531"0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3-20T13:14:44.1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784 1,'0'2682,"-2"-2646,-2 1,-1-1,-7 21,-7 53,16-71</inkml:trace>
  <inkml:trace contextRef="#ctx0" brushRef="#br0" timeOffset="1">0 649,'1571'0,"-1531"0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49BA7F1-4119-4DFC-9FB7-1AAAA86FC4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E843971-B616-4F56-BDD7-A42A6A8E01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BA7D5DB3-6C5D-460D-822A-F204DA459F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E4E226-4596-4469-BDCB-0AB651D0E8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8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BA7D5DB3-6C5D-460D-822A-F204DA459F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E4E226-4596-4469-BDCB-0AB651D0E8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123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E14CB753-BE0F-490A-988B-73E443D0BD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BCEB968-DA39-4197-9AA3-0E37941877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E14CB753-BE0F-490A-988B-73E443D0BD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BCEB968-DA39-4197-9AA3-0E37941877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0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D26DE09-4257-45B8-8CED-B296F839F1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6B65744-8847-40D1-B3D0-B9C0DA4230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E14CB753-BE0F-490A-988B-73E443D0BD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BCEB968-DA39-4197-9AA3-0E37941877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95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D26DE09-4257-45B8-8CED-B296F839F1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6B65744-8847-40D1-B3D0-B9C0DA4230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339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E14CB753-BE0F-490A-988B-73E443D0BD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7BCEB968-DA39-4197-9AA3-0E37941877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25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D26DE09-4257-45B8-8CED-B296F839F12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D6B65744-8847-40D1-B3D0-B9C0DA4230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488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3EC978BC-DFD7-4F43-ABFB-4BF1342511E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4DF2E45E-70C7-46C6-8A60-014A9C1B30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FB587B78-BACA-4C93-B746-1335D8CA72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C8A8AA1-5843-4492-9D60-750F2C5466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41DF448D-736B-48FE-95A1-4D5DEEA3D0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8769E4F-6A6C-48E8-A2CC-6D433CA308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41DF448D-736B-48FE-95A1-4D5DEEA3D09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8769E4F-6A6C-48E8-A2CC-6D433CA308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89F346F2-E532-49CB-8F4B-45F057C7CD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CF3B957-F830-4FC7-AB86-02C2B6AC25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89F346F2-E532-49CB-8F4B-45F057C7CD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CF3B957-F830-4FC7-AB86-02C2B6AC25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89F346F2-E532-49CB-8F4B-45F057C7CD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CF3B957-F830-4FC7-AB86-02C2B6AC25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01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FB587B78-BACA-4C93-B746-1335D8CA72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C8A8AA1-5843-4492-9D60-750F2C5466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3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49BA7F1-4119-4DFC-9FB7-1AAAA86FC4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E843971-B616-4F56-BDD7-A42A6A8E01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61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FB587B78-BACA-4C93-B746-1335D8CA727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C8A8AA1-5843-4492-9D60-750F2C54660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245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31229AF-C9EA-4CBC-A93A-6CC69008D1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875E873-9522-4C85-95CD-F918B1AF85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BA7D5DB3-6C5D-460D-822A-F204DA459F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E4E226-4596-4469-BDCB-0AB651D0E8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9E473E10-50E4-4A98-88D0-42E5799027F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DB8B1B4-FB47-4153-BF1F-261B5ED873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BA7D5DB3-6C5D-460D-822A-F204DA459F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8E4E226-4596-4469-BDCB-0AB651D0E8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18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0.png"/><Relationship Id="rId4" Type="http://schemas.openxmlformats.org/officeDocument/2006/relationships/customXml" Target="../ink/ink3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ustomXml" Target="../ink/ink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00E0D831-3716-41E1-8A27-F4B0FFDC6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4" b="135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30D7215D-0EB8-4C88-8C8A-A5E8BB655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11915"/>
          <a:stretch/>
        </p:blipFill>
        <p:spPr bwMode="auto">
          <a:xfrm flipH="1"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68C2B6F-B9E5-4FF9-BA59-121F1D116951}"/>
              </a:ext>
            </a:extLst>
          </p:cNvPr>
          <p:cNvSpPr/>
          <p:nvPr/>
        </p:nvSpPr>
        <p:spPr>
          <a:xfrm>
            <a:off x="897775" y="565265"/>
            <a:ext cx="2211185" cy="1080655"/>
          </a:xfrm>
          <a:prstGeom prst="wedgeEllipseCallout">
            <a:avLst>
              <a:gd name="adj1" fmla="val 972"/>
              <a:gd name="adj2" fmla="val 96347"/>
            </a:avLst>
          </a:prstGeom>
          <a:solidFill>
            <a:schemeClr val="bg1"/>
          </a:solidFill>
          <a:ln w="57150">
            <a:solidFill>
              <a:srgbClr val="808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0457118-36E5-4481-8388-23A823EA4564}"/>
              </a:ext>
            </a:extLst>
          </p:cNvPr>
          <p:cNvSpPr/>
          <p:nvPr/>
        </p:nvSpPr>
        <p:spPr>
          <a:xfrm>
            <a:off x="2745971" y="3429000"/>
            <a:ext cx="2211185" cy="1080655"/>
          </a:xfrm>
          <a:prstGeom prst="wedgeEllipseCallout">
            <a:avLst>
              <a:gd name="adj1" fmla="val 56611"/>
              <a:gd name="adj2" fmla="val 67116"/>
            </a:avLst>
          </a:prstGeom>
          <a:solidFill>
            <a:schemeClr val="bg1"/>
          </a:solidFill>
          <a:ln w="57150">
            <a:solidFill>
              <a:srgbClr val="DCB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0DE8AF0C-DEF1-47F8-BEFB-E109E7E728FD}"/>
              </a:ext>
            </a:extLst>
          </p:cNvPr>
          <p:cNvSpPr/>
          <p:nvPr/>
        </p:nvSpPr>
        <p:spPr>
          <a:xfrm>
            <a:off x="7434350" y="318654"/>
            <a:ext cx="2211185" cy="1080655"/>
          </a:xfrm>
          <a:prstGeom prst="wedgeEllipseCallout">
            <a:avLst>
              <a:gd name="adj1" fmla="val 14506"/>
              <a:gd name="adj2" fmla="val 96347"/>
            </a:avLst>
          </a:prstGeom>
          <a:solidFill>
            <a:schemeClr val="bg1"/>
          </a:solidFill>
          <a:ln w="57150">
            <a:solidFill>
              <a:srgbClr val="9A3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0541E47E-06FC-4300-8D1D-E702D18FB2BE}"/>
              </a:ext>
            </a:extLst>
          </p:cNvPr>
          <p:cNvSpPr/>
          <p:nvPr/>
        </p:nvSpPr>
        <p:spPr>
          <a:xfrm>
            <a:off x="119149" y="4005349"/>
            <a:ext cx="2211185" cy="1080655"/>
          </a:xfrm>
          <a:prstGeom prst="wedgeEllipseCallout">
            <a:avLst>
              <a:gd name="adj1" fmla="val -50156"/>
              <a:gd name="adj2" fmla="val 93270"/>
            </a:avLst>
          </a:prstGeom>
          <a:solidFill>
            <a:schemeClr val="bg1"/>
          </a:solidFill>
          <a:ln w="57150">
            <a:solidFill>
              <a:srgbClr val="D26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CB38BC0-5681-47FA-A633-F4FBCF2ECCEA}"/>
              </a:ext>
            </a:extLst>
          </p:cNvPr>
          <p:cNvSpPr/>
          <p:nvPr/>
        </p:nvSpPr>
        <p:spPr>
          <a:xfrm>
            <a:off x="7434349" y="4824152"/>
            <a:ext cx="2211185" cy="1080655"/>
          </a:xfrm>
          <a:prstGeom prst="wedgeEllipseCallout">
            <a:avLst>
              <a:gd name="adj1" fmla="val 2476"/>
              <a:gd name="adj2" fmla="val 117885"/>
            </a:avLst>
          </a:prstGeom>
          <a:solidFill>
            <a:schemeClr val="bg1"/>
          </a:solidFill>
          <a:ln w="57150">
            <a:solidFill>
              <a:srgbClr val="878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FF31FC3-20E8-4C05-90D1-FC96BA341516}"/>
              </a:ext>
            </a:extLst>
          </p:cNvPr>
          <p:cNvSpPr/>
          <p:nvPr/>
        </p:nvSpPr>
        <p:spPr>
          <a:xfrm>
            <a:off x="9329651" y="3330631"/>
            <a:ext cx="2211185" cy="1080655"/>
          </a:xfrm>
          <a:prstGeom prst="wedgeEllipseCallout">
            <a:avLst>
              <a:gd name="adj1" fmla="val 68641"/>
              <a:gd name="adj2" fmla="val 57885"/>
            </a:avLst>
          </a:prstGeom>
          <a:solidFill>
            <a:schemeClr val="bg1"/>
          </a:solidFill>
          <a:ln w="57150">
            <a:solidFill>
              <a:srgbClr val="765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830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30D7215D-0EB8-4C88-8C8A-A5E8BB655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11915"/>
          <a:stretch/>
        </p:blipFill>
        <p:spPr bwMode="auto">
          <a:xfrm flipH="1"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6DBA282-E54A-46AA-A347-E6A4F6ABCDF9}"/>
              </a:ext>
            </a:extLst>
          </p:cNvPr>
          <p:cNvSpPr/>
          <p:nvPr/>
        </p:nvSpPr>
        <p:spPr>
          <a:xfrm>
            <a:off x="8628611" y="382385"/>
            <a:ext cx="1862051" cy="1546168"/>
          </a:xfrm>
          <a:prstGeom prst="cloudCallout">
            <a:avLst>
              <a:gd name="adj1" fmla="val -121726"/>
              <a:gd name="adj2" fmla="val 8737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4823A9-B00C-49E4-A13A-12079C2C79FE}"/>
                  </a:ext>
                </a:extLst>
              </p14:cNvPr>
              <p14:cNvContentPartPr/>
              <p14:nvPr/>
            </p14:nvContentPartPr>
            <p14:xfrm>
              <a:off x="9260215" y="697320"/>
              <a:ext cx="579960" cy="1079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4823A9-B00C-49E4-A13A-12079C2C79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7215" y="634680"/>
                <a:ext cx="705600" cy="120492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Graphic 11" descr="Crown">
            <a:extLst>
              <a:ext uri="{FF2B5EF4-FFF2-40B4-BE49-F238E27FC236}">
                <a16:creationId xmlns:a16="http://schemas.microsoft.com/office/drawing/2014/main" id="{5B06DA72-4228-486E-8EAF-BE40137C8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92995" y="779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3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30D7215D-0EB8-4C88-8C8A-A5E8BB655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1191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F4823A9-B00C-49E4-A13A-12079C2C79FE}"/>
                  </a:ext>
                </a:extLst>
              </p14:cNvPr>
              <p14:cNvContentPartPr/>
              <p14:nvPr/>
            </p14:nvContentPartPr>
            <p14:xfrm>
              <a:off x="9260215" y="697320"/>
              <a:ext cx="579960" cy="10792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F4823A9-B00C-49E4-A13A-12079C2C79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7215" y="634680"/>
                <a:ext cx="705600" cy="12049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82E85B4-E716-4CD2-8023-C2D16F8DB68E}"/>
              </a:ext>
            </a:extLst>
          </p:cNvPr>
          <p:cNvSpPr/>
          <p:nvPr/>
        </p:nvSpPr>
        <p:spPr>
          <a:xfrm>
            <a:off x="997527" y="282633"/>
            <a:ext cx="3241964" cy="1712422"/>
          </a:xfrm>
          <a:prstGeom prst="wedgeEllipseCallout">
            <a:avLst>
              <a:gd name="adj1" fmla="val 64295"/>
              <a:gd name="adj2" fmla="val 34345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63BA796-D1DE-40EC-8F8E-F6EE0EAF9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9" t="50004" r="31818" b="44104"/>
          <a:stretch/>
        </p:blipFill>
        <p:spPr bwMode="auto">
          <a:xfrm>
            <a:off x="1291922" y="891540"/>
            <a:ext cx="769636" cy="49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phic 2" descr="Crying face with no fill">
            <a:extLst>
              <a:ext uri="{FF2B5EF4-FFF2-40B4-BE49-F238E27FC236}">
                <a16:creationId xmlns:a16="http://schemas.microsoft.com/office/drawing/2014/main" id="{8543586A-67E1-4297-AE36-3ADB28E73A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44686" y="681644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6F0E1-BB4E-4D65-B47D-5B66841250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10" y="776548"/>
            <a:ext cx="724592" cy="72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053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FDE06-F19C-481B-9277-7E9BCDAA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29" y="0"/>
            <a:ext cx="9603971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8234224-FD78-4E1E-8442-014053226AE9}"/>
              </a:ext>
            </a:extLst>
          </p:cNvPr>
          <p:cNvSpPr/>
          <p:nvPr/>
        </p:nvSpPr>
        <p:spPr>
          <a:xfrm>
            <a:off x="997527" y="282633"/>
            <a:ext cx="3241964" cy="1712422"/>
          </a:xfrm>
          <a:prstGeom prst="wedgeEllipseCallout">
            <a:avLst>
              <a:gd name="adj1" fmla="val 53013"/>
              <a:gd name="adj2" fmla="val 176093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FDE06-F19C-481B-9277-7E9BCDAA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29" y="0"/>
            <a:ext cx="9603971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C0770E8-D753-4D8C-BC8D-726B81AEBD3B}"/>
              </a:ext>
            </a:extLst>
          </p:cNvPr>
          <p:cNvSpPr/>
          <p:nvPr/>
        </p:nvSpPr>
        <p:spPr>
          <a:xfrm>
            <a:off x="8955578" y="4206239"/>
            <a:ext cx="1862051" cy="1546168"/>
          </a:xfrm>
          <a:prstGeom prst="cloudCallout">
            <a:avLst>
              <a:gd name="adj1" fmla="val -125297"/>
              <a:gd name="adj2" fmla="val -113844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641F562-2C4D-4A18-85F5-70CB9F4DDB0B}"/>
                  </a:ext>
                </a:extLst>
              </p14:cNvPr>
              <p14:cNvContentPartPr/>
              <p14:nvPr/>
            </p14:nvContentPartPr>
            <p14:xfrm>
              <a:off x="9587182" y="4521174"/>
              <a:ext cx="579960" cy="1079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641F562-2C4D-4A18-85F5-70CB9F4DDB0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4182" y="4458534"/>
                <a:ext cx="705600" cy="12049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phic 5" descr="Crown">
            <a:extLst>
              <a:ext uri="{FF2B5EF4-FFF2-40B4-BE49-F238E27FC236}">
                <a16:creationId xmlns:a16="http://schemas.microsoft.com/office/drawing/2014/main" id="{8D54CB45-1157-4F69-B1C7-CA2DD665A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04465" y="46036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36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F9B71-9A48-4B83-B51C-F079010B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6"/>
            <a:ext cx="12185752" cy="68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6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9EEB88B1-76F6-4F4B-B062-8E2B9FFD4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b="91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FDE06-F19C-481B-9277-7E9BCDAA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64029" y="0"/>
            <a:ext cx="9603971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1B713DF-CA07-472D-9DC4-54FC791D8D26}"/>
              </a:ext>
            </a:extLst>
          </p:cNvPr>
          <p:cNvSpPr/>
          <p:nvPr/>
        </p:nvSpPr>
        <p:spPr>
          <a:xfrm>
            <a:off x="997527" y="282633"/>
            <a:ext cx="3241964" cy="1712422"/>
          </a:xfrm>
          <a:prstGeom prst="wedgeEllipseCallout">
            <a:avLst>
              <a:gd name="adj1" fmla="val 53013"/>
              <a:gd name="adj2" fmla="val 176093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98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F9B71-9A48-4B83-B51C-F079010B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6"/>
            <a:ext cx="12185752" cy="68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1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9EEB88B1-76F6-4F4B-B062-8E2B9FFD4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b="91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01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7FDE06-F19C-481B-9277-7E9BCDAA5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29" y="0"/>
            <a:ext cx="9603971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25E1674-8686-445E-971B-7CB9B404308D}"/>
              </a:ext>
            </a:extLst>
          </p:cNvPr>
          <p:cNvSpPr/>
          <p:nvPr/>
        </p:nvSpPr>
        <p:spPr>
          <a:xfrm>
            <a:off x="997527" y="282633"/>
            <a:ext cx="3241964" cy="1712422"/>
          </a:xfrm>
          <a:prstGeom prst="wedgeEllipseCallout">
            <a:avLst>
              <a:gd name="adj1" fmla="val 53013"/>
              <a:gd name="adj2" fmla="val 176093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036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4F9B71-9A48-4B83-B51C-F079010B7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6"/>
            <a:ext cx="12185752" cy="686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7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9EEB88B1-76F6-4F4B-B062-8E2B9FFD4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7" b="9151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863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ED950554-28E6-4268-B90F-7B7C28308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 b="8078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DE821E86-A7D1-4D4C-B253-A5EF510BF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9"/>
          <a:stretch/>
        </p:blipFill>
        <p:spPr bwMode="auto">
          <a:xfrm>
            <a:off x="73346" y="0"/>
            <a:ext cx="121255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DE821E86-A7D1-4D4C-B253-A5EF510BF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6"/>
          <a:stretch/>
        </p:blipFill>
        <p:spPr bwMode="auto">
          <a:xfrm>
            <a:off x="0" y="-1"/>
            <a:ext cx="12192000" cy="688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13450AF2-578C-48B3-9788-2670B0218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0"/>
          <a:stretch/>
        </p:blipFill>
        <p:spPr bwMode="auto">
          <a:xfrm>
            <a:off x="-1" y="0"/>
            <a:ext cx="12192001" cy="689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6169E58-70B0-4B48-A823-0928BE59E782}"/>
              </a:ext>
            </a:extLst>
          </p:cNvPr>
          <p:cNvSpPr/>
          <p:nvPr/>
        </p:nvSpPr>
        <p:spPr>
          <a:xfrm>
            <a:off x="2427316" y="423949"/>
            <a:ext cx="3241964" cy="1712422"/>
          </a:xfrm>
          <a:prstGeom prst="wedgeEllipseCallout">
            <a:avLst>
              <a:gd name="adj1" fmla="val 20192"/>
              <a:gd name="adj2" fmla="val 71239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D212F620-E1DA-4C4F-94D3-3910FF8C8492}"/>
              </a:ext>
            </a:extLst>
          </p:cNvPr>
          <p:cNvSpPr/>
          <p:nvPr/>
        </p:nvSpPr>
        <p:spPr>
          <a:xfrm>
            <a:off x="3424843" y="648392"/>
            <a:ext cx="1246909" cy="1263535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13450AF2-578C-48B3-9788-2670B0218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24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13450AF2-578C-48B3-9788-2670B0218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24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E451EA4-340D-4C57-A02E-F93BDC0F26C9}"/>
              </a:ext>
            </a:extLst>
          </p:cNvPr>
          <p:cNvSpPr/>
          <p:nvPr/>
        </p:nvSpPr>
        <p:spPr>
          <a:xfrm>
            <a:off x="6927272" y="1379911"/>
            <a:ext cx="1862051" cy="1546168"/>
          </a:xfrm>
          <a:prstGeom prst="cloudCallout">
            <a:avLst>
              <a:gd name="adj1" fmla="val -92261"/>
              <a:gd name="adj2" fmla="val 11962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8A1E83-3299-4DF4-A086-9CC668721031}"/>
                  </a:ext>
                </a:extLst>
              </p14:cNvPr>
              <p14:cNvContentPartPr/>
              <p14:nvPr/>
            </p14:nvContentPartPr>
            <p14:xfrm>
              <a:off x="7568317" y="1696480"/>
              <a:ext cx="579960" cy="1079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8A1E83-3299-4DF4-A086-9CC6687210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05317" y="1633840"/>
                <a:ext cx="705600" cy="12049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Graphic 4" descr="Crown">
            <a:extLst>
              <a:ext uri="{FF2B5EF4-FFF2-40B4-BE49-F238E27FC236}">
                <a16:creationId xmlns:a16="http://schemas.microsoft.com/office/drawing/2014/main" id="{641090D0-009F-4A15-9445-6AB26DDDC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01097" y="177892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99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30CD68C2-D8BE-4FEC-A02D-5E20981F2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ED07146-CE95-4FC8-8C51-4DF33F7D2787}"/>
              </a:ext>
            </a:extLst>
          </p:cNvPr>
          <p:cNvSpPr txBox="1"/>
          <p:nvPr/>
        </p:nvSpPr>
        <p:spPr>
          <a:xfrm>
            <a:off x="190989" y="587430"/>
            <a:ext cx="7568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Mary, Mary, quite contrary</a:t>
            </a:r>
          </a:p>
          <a:p>
            <a:r>
              <a:rPr lang="en-US" sz="4000" dirty="0"/>
              <a:t>How does your garden grow?</a:t>
            </a:r>
          </a:p>
          <a:p>
            <a:r>
              <a:rPr lang="en-US" sz="4000" dirty="0"/>
              <a:t>With silver bells</a:t>
            </a:r>
          </a:p>
          <a:p>
            <a:r>
              <a:rPr lang="en-US" sz="4000" dirty="0"/>
              <a:t>And cockle shells</a:t>
            </a:r>
          </a:p>
          <a:p>
            <a:r>
              <a:rPr lang="en-US" sz="4000" dirty="0"/>
              <a:t>And pretty maids all in a row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C93633-8483-4033-BF75-7EE3DAA2F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BFC"/>
              </a:clrFrom>
              <a:clrTo>
                <a:srgbClr val="F7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7" b="1"/>
          <a:stretch/>
        </p:blipFill>
        <p:spPr>
          <a:xfrm>
            <a:off x="5852160" y="2450302"/>
            <a:ext cx="6339840" cy="44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4A9C7C-C498-4205-BB4E-E4E85D12D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5" y="479054"/>
            <a:ext cx="3856357" cy="2923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57329E-1E1B-4B02-B259-FC77CDB8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62" y="298621"/>
            <a:ext cx="3856357" cy="29238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93D7738-A085-447D-BC04-647516251B39}"/>
              </a:ext>
            </a:extLst>
          </p:cNvPr>
          <p:cNvSpPr txBox="1"/>
          <p:nvPr/>
        </p:nvSpPr>
        <p:spPr>
          <a:xfrm>
            <a:off x="190989" y="587430"/>
            <a:ext cx="75683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Round and round the garden</a:t>
            </a:r>
          </a:p>
          <a:p>
            <a:r>
              <a:rPr lang="en-US" sz="4000" dirty="0"/>
              <a:t>Like a teddy bear</a:t>
            </a:r>
          </a:p>
          <a:p>
            <a:r>
              <a:rPr lang="en-US" sz="4000" dirty="0"/>
              <a:t>One step, two steps</a:t>
            </a:r>
          </a:p>
          <a:p>
            <a:r>
              <a:rPr lang="en-US" sz="4000" dirty="0"/>
              <a:t>Tickle you under there</a:t>
            </a:r>
          </a:p>
          <a:p>
            <a:endParaRPr lang="en-US" sz="4000" dirty="0"/>
          </a:p>
          <a:p>
            <a:r>
              <a:rPr lang="en-US" sz="4000" dirty="0"/>
              <a:t>Round and round the haystack </a:t>
            </a:r>
          </a:p>
          <a:p>
            <a:r>
              <a:rPr lang="en-US" sz="4000" dirty="0"/>
              <a:t>Like a little mouse</a:t>
            </a:r>
          </a:p>
          <a:p>
            <a:r>
              <a:rPr lang="en-US" sz="4000" dirty="0"/>
              <a:t>One step, two steps</a:t>
            </a:r>
          </a:p>
          <a:p>
            <a:r>
              <a:rPr lang="en-US" sz="4000" dirty="0"/>
              <a:t>Right inside the house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BF813-2089-461B-8A9A-F7F9848904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517" y="1313727"/>
            <a:ext cx="1920241" cy="23317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60D000-6362-4052-9BEC-48DBBFBE06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944" y="3645447"/>
            <a:ext cx="3018693" cy="32125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B13B856-A65D-4BA7-8494-0A86B2C86F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490" y="5267241"/>
            <a:ext cx="2603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1E0C9E-CFAD-4201-A41E-CE6537C66956}"/>
              </a:ext>
            </a:extLst>
          </p:cNvPr>
          <p:cNvSpPr txBox="1"/>
          <p:nvPr/>
        </p:nvSpPr>
        <p:spPr>
          <a:xfrm>
            <a:off x="351411" y="5842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is the bee hive</a:t>
            </a:r>
          </a:p>
          <a:p>
            <a:r>
              <a:rPr lang="en-US" sz="4000" dirty="0"/>
              <a:t>But where are the bees?</a:t>
            </a:r>
          </a:p>
          <a:p>
            <a:r>
              <a:rPr lang="en-US" sz="4000" dirty="0"/>
              <a:t>Hiding inside where nobody sees!</a:t>
            </a:r>
          </a:p>
          <a:p>
            <a:r>
              <a:rPr lang="en-US" sz="4000" b="1" dirty="0"/>
              <a:t>Here they come creeping out the hive</a:t>
            </a:r>
          </a:p>
          <a:p>
            <a:r>
              <a:rPr lang="en-US" sz="4000" b="1" dirty="0"/>
              <a:t>1 – 2 – 3 – 4 – 5</a:t>
            </a:r>
          </a:p>
          <a:p>
            <a:endParaRPr lang="en-US" sz="4000" dirty="0"/>
          </a:p>
          <a:p>
            <a:r>
              <a:rPr lang="en-US" sz="4000" dirty="0"/>
              <a:t>…</a:t>
            </a:r>
          </a:p>
          <a:p>
            <a:r>
              <a:rPr lang="en-US" sz="4000" b="1" dirty="0"/>
              <a:t>Here they come creeping out again</a:t>
            </a:r>
          </a:p>
          <a:p>
            <a:r>
              <a:rPr lang="en-US" sz="4000" b="1" dirty="0"/>
              <a:t>1 – 2 – 3 – 4 – 5 – 6 – 7 – 8 – 9 – 10</a:t>
            </a:r>
          </a:p>
          <a:p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AF9A17-7EB6-46A1-AD0D-A5FD58705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088" y="794084"/>
            <a:ext cx="4277911" cy="53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87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A20FE6-95F8-4CF1-9793-6C76488EAA11}"/>
              </a:ext>
            </a:extLst>
          </p:cNvPr>
          <p:cNvSpPr txBox="1"/>
          <p:nvPr/>
        </p:nvSpPr>
        <p:spPr>
          <a:xfrm>
            <a:off x="190988" y="587430"/>
            <a:ext cx="98412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Ring a ring of roses</a:t>
            </a:r>
          </a:p>
          <a:p>
            <a:r>
              <a:rPr lang="en-US" sz="4000" dirty="0"/>
              <a:t>A pocket full of poses</a:t>
            </a:r>
          </a:p>
          <a:p>
            <a:r>
              <a:rPr lang="en-US" sz="4000" dirty="0" err="1"/>
              <a:t>Atishoo</a:t>
            </a:r>
            <a:r>
              <a:rPr lang="en-US" sz="4000" dirty="0"/>
              <a:t>, </a:t>
            </a:r>
            <a:r>
              <a:rPr lang="en-US" sz="4000" dirty="0" err="1"/>
              <a:t>atishoo</a:t>
            </a:r>
            <a:endParaRPr lang="en-US" sz="4000" dirty="0"/>
          </a:p>
          <a:p>
            <a:r>
              <a:rPr lang="en-US" sz="4000" dirty="0"/>
              <a:t>We all fall down</a:t>
            </a:r>
          </a:p>
          <a:p>
            <a:endParaRPr lang="en-US" sz="4000" dirty="0"/>
          </a:p>
          <a:p>
            <a:r>
              <a:rPr lang="en-US" sz="4000" dirty="0"/>
              <a:t>Fishes in the water</a:t>
            </a:r>
          </a:p>
          <a:p>
            <a:r>
              <a:rPr lang="en-US" sz="4000" dirty="0"/>
              <a:t>Fishes in the sea</a:t>
            </a:r>
          </a:p>
          <a:p>
            <a:r>
              <a:rPr lang="en-US" sz="4000" dirty="0"/>
              <a:t>We all jump up with a 1 – 2 –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EC24CD-FF75-4813-AAF3-098A26D88B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23" y="130630"/>
            <a:ext cx="6270570" cy="627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4E8905-5796-4D57-8475-0F03B62BABDE}"/>
              </a:ext>
            </a:extLst>
          </p:cNvPr>
          <p:cNvSpPr txBox="1"/>
          <p:nvPr/>
        </p:nvSpPr>
        <p:spPr>
          <a:xfrm>
            <a:off x="0" y="138844"/>
            <a:ext cx="106250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The mulberry bush, the mulberry bush</a:t>
            </a:r>
          </a:p>
          <a:p>
            <a:r>
              <a:rPr lang="en-US" sz="4000" dirty="0"/>
              <a:t>Here we go round the mulberry bush</a:t>
            </a:r>
          </a:p>
          <a:p>
            <a:r>
              <a:rPr lang="en-US" sz="4000" dirty="0"/>
              <a:t>On a cold and frosty morning</a:t>
            </a:r>
          </a:p>
          <a:p>
            <a:endParaRPr lang="en-US" sz="4000" dirty="0"/>
          </a:p>
          <a:p>
            <a:r>
              <a:rPr lang="en-US" sz="4000" dirty="0"/>
              <a:t>This is the way we comb our hair…</a:t>
            </a:r>
          </a:p>
          <a:p>
            <a:r>
              <a:rPr lang="en-US" sz="4000" dirty="0"/>
              <a:t>This is the way we brush our teeth…</a:t>
            </a:r>
          </a:p>
          <a:p>
            <a:r>
              <a:rPr lang="en-US" sz="4000" dirty="0"/>
              <a:t>This is the way we put on clothes…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030ABC-E043-4341-ADE8-94597DAA59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10"/>
          <a:stretch/>
        </p:blipFill>
        <p:spPr>
          <a:xfrm>
            <a:off x="6032388" y="3735977"/>
            <a:ext cx="6185738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2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210987E0-927F-4E22-83C3-00E4C32BB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3"/>
          <a:stretch/>
        </p:blipFill>
        <p:spPr bwMode="auto">
          <a:xfrm>
            <a:off x="0" y="0"/>
            <a:ext cx="12192000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3E5D5F4-5408-4D64-AEDB-F9E5126CFF25}"/>
              </a:ext>
            </a:extLst>
          </p:cNvPr>
          <p:cNvSpPr/>
          <p:nvPr/>
        </p:nvSpPr>
        <p:spPr>
          <a:xfrm>
            <a:off x="997527" y="282633"/>
            <a:ext cx="3241964" cy="1712422"/>
          </a:xfrm>
          <a:prstGeom prst="wedgeEllipseCallout">
            <a:avLst>
              <a:gd name="adj1" fmla="val 47372"/>
              <a:gd name="adj2" fmla="val 57646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21D9877-BDE5-4706-B5E8-DF5F929A7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t="3572" r="31683" b="72439"/>
          <a:stretch/>
        </p:blipFill>
        <p:spPr bwMode="auto">
          <a:xfrm>
            <a:off x="1922243" y="477982"/>
            <a:ext cx="1392532" cy="13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210987E0-927F-4E22-83C3-00E4C32BB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3"/>
          <a:stretch/>
        </p:blipFill>
        <p:spPr bwMode="auto">
          <a:xfrm>
            <a:off x="0" y="0"/>
            <a:ext cx="12192000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D135F4CD-D225-48F4-ADB3-CD9EDB3A80D8}"/>
              </a:ext>
            </a:extLst>
          </p:cNvPr>
          <p:cNvSpPr/>
          <p:nvPr/>
        </p:nvSpPr>
        <p:spPr>
          <a:xfrm>
            <a:off x="8628611" y="382385"/>
            <a:ext cx="1862051" cy="1546168"/>
          </a:xfrm>
          <a:prstGeom prst="cloudCallout">
            <a:avLst>
              <a:gd name="adj1" fmla="val -121726"/>
              <a:gd name="adj2" fmla="val 8737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34C3666-C2AA-4542-A254-5EF0CA8D44BA}"/>
                  </a:ext>
                </a:extLst>
              </p14:cNvPr>
              <p14:cNvContentPartPr/>
              <p14:nvPr/>
            </p14:nvContentPartPr>
            <p14:xfrm>
              <a:off x="9260215" y="697320"/>
              <a:ext cx="579960" cy="1079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34C3666-C2AA-4542-A254-5EF0CA8D44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97215" y="634680"/>
                <a:ext cx="705600" cy="12049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phic 8" descr="Crown">
            <a:extLst>
              <a:ext uri="{FF2B5EF4-FFF2-40B4-BE49-F238E27FC236}">
                <a16:creationId xmlns:a16="http://schemas.microsoft.com/office/drawing/2014/main" id="{23782068-2246-4299-98E7-54A600C650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02436" y="77976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50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extLst>
              <a:ext uri="{FF2B5EF4-FFF2-40B4-BE49-F238E27FC236}">
                <a16:creationId xmlns:a16="http://schemas.microsoft.com/office/drawing/2014/main" id="{30CD68C2-D8BE-4FEC-A02D-5E20981F2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BA7B71B5-6E0C-4CB9-BCFD-D8F2BFB8542A}"/>
              </a:ext>
            </a:extLst>
          </p:cNvPr>
          <p:cNvSpPr/>
          <p:nvPr/>
        </p:nvSpPr>
        <p:spPr>
          <a:xfrm>
            <a:off x="1363287" y="399011"/>
            <a:ext cx="1280160" cy="548640"/>
          </a:xfrm>
          <a:prstGeom prst="wedgeEllipseCallout">
            <a:avLst>
              <a:gd name="adj1" fmla="val -39015"/>
              <a:gd name="adj2" fmla="val 144318"/>
            </a:avLst>
          </a:prstGeom>
          <a:solidFill>
            <a:schemeClr val="bg1"/>
          </a:solidFill>
          <a:ln w="57150">
            <a:solidFill>
              <a:srgbClr val="D1B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7B9ECFC-50D1-4418-AEFE-0E30DE564092}"/>
              </a:ext>
            </a:extLst>
          </p:cNvPr>
          <p:cNvSpPr/>
          <p:nvPr/>
        </p:nvSpPr>
        <p:spPr>
          <a:xfrm>
            <a:off x="3078479" y="2180706"/>
            <a:ext cx="1280160" cy="548640"/>
          </a:xfrm>
          <a:prstGeom prst="wedgeEllipseCallout">
            <a:avLst>
              <a:gd name="adj1" fmla="val -59794"/>
              <a:gd name="adj2" fmla="val -52652"/>
            </a:avLst>
          </a:prstGeom>
          <a:solidFill>
            <a:schemeClr val="bg1"/>
          </a:solidFill>
          <a:ln w="57150">
            <a:solidFill>
              <a:srgbClr val="8001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454FE6B2-8878-4584-9AA2-F3B4328A3143}"/>
              </a:ext>
            </a:extLst>
          </p:cNvPr>
          <p:cNvSpPr/>
          <p:nvPr/>
        </p:nvSpPr>
        <p:spPr>
          <a:xfrm>
            <a:off x="3876502" y="267393"/>
            <a:ext cx="1280160" cy="548640"/>
          </a:xfrm>
          <a:prstGeom prst="wedgeEllipseCallout">
            <a:avLst>
              <a:gd name="adj1" fmla="val 27219"/>
              <a:gd name="adj2" fmla="val 165530"/>
            </a:avLst>
          </a:prstGeom>
          <a:solidFill>
            <a:schemeClr val="bg1"/>
          </a:solidFill>
          <a:ln w="57150">
            <a:solidFill>
              <a:srgbClr val="2D6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6A886689-2C16-4D38-9DC8-83772F0EB7F3}"/>
              </a:ext>
            </a:extLst>
          </p:cNvPr>
          <p:cNvSpPr/>
          <p:nvPr/>
        </p:nvSpPr>
        <p:spPr>
          <a:xfrm>
            <a:off x="6777643" y="317269"/>
            <a:ext cx="1280160" cy="548640"/>
          </a:xfrm>
          <a:prstGeom prst="wedgeEllipseCallout">
            <a:avLst>
              <a:gd name="adj1" fmla="val 6440"/>
              <a:gd name="adj2" fmla="val 159469"/>
            </a:avLst>
          </a:prstGeom>
          <a:solidFill>
            <a:schemeClr val="bg1"/>
          </a:solidFill>
          <a:ln w="57150">
            <a:solidFill>
              <a:srgbClr val="D1B6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1E4692-ED6A-412B-B76B-3ECFF735789B}"/>
              </a:ext>
            </a:extLst>
          </p:cNvPr>
          <p:cNvSpPr/>
          <p:nvPr/>
        </p:nvSpPr>
        <p:spPr>
          <a:xfrm>
            <a:off x="9944793" y="335280"/>
            <a:ext cx="1280160" cy="548640"/>
          </a:xfrm>
          <a:prstGeom prst="wedgeEllipseCallout">
            <a:avLst>
              <a:gd name="adj1" fmla="val -39015"/>
              <a:gd name="adj2" fmla="val 144318"/>
            </a:avLst>
          </a:prstGeom>
          <a:solidFill>
            <a:schemeClr val="bg1"/>
          </a:solidFill>
          <a:ln w="57150">
            <a:solidFill>
              <a:srgbClr val="878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DA09A881-58F8-4056-89B6-34282C328DAB}"/>
              </a:ext>
            </a:extLst>
          </p:cNvPr>
          <p:cNvSpPr/>
          <p:nvPr/>
        </p:nvSpPr>
        <p:spPr>
          <a:xfrm>
            <a:off x="8930640" y="2455026"/>
            <a:ext cx="1280160" cy="548640"/>
          </a:xfrm>
          <a:prstGeom prst="wedgeEllipseCallout">
            <a:avLst>
              <a:gd name="adj1" fmla="val 68777"/>
              <a:gd name="adj2" fmla="val -28409"/>
            </a:avLst>
          </a:prstGeom>
          <a:solidFill>
            <a:schemeClr val="bg1"/>
          </a:solidFill>
          <a:ln w="57150">
            <a:solidFill>
              <a:srgbClr val="0F3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C95E110-3BFD-4EA9-BEDE-4732134BCF32}"/>
              </a:ext>
            </a:extLst>
          </p:cNvPr>
          <p:cNvSpPr/>
          <p:nvPr/>
        </p:nvSpPr>
        <p:spPr>
          <a:xfrm>
            <a:off x="9886604" y="4012277"/>
            <a:ext cx="1280160" cy="548640"/>
          </a:xfrm>
          <a:prstGeom prst="wedgeEllipseCallout">
            <a:avLst>
              <a:gd name="adj1" fmla="val 25920"/>
              <a:gd name="adj2" fmla="val -137500"/>
            </a:avLst>
          </a:prstGeom>
          <a:solidFill>
            <a:schemeClr val="bg1"/>
          </a:solidFill>
          <a:ln w="57150">
            <a:solidFill>
              <a:srgbClr val="7D01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B270B862-C8D0-4173-8D3A-4DEE54FDB606}"/>
              </a:ext>
            </a:extLst>
          </p:cNvPr>
          <p:cNvSpPr/>
          <p:nvPr/>
        </p:nvSpPr>
        <p:spPr>
          <a:xfrm>
            <a:off x="7002087" y="4256117"/>
            <a:ext cx="1280160" cy="548640"/>
          </a:xfrm>
          <a:prstGeom prst="wedgeEllipseCallout">
            <a:avLst>
              <a:gd name="adj1" fmla="val 40206"/>
              <a:gd name="adj2" fmla="val -134470"/>
            </a:avLst>
          </a:prstGeom>
          <a:solidFill>
            <a:schemeClr val="bg1"/>
          </a:solidFill>
          <a:ln w="57150">
            <a:solidFill>
              <a:srgbClr val="765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D584937-F95F-4692-96C6-DE94A5DB2777}"/>
              </a:ext>
            </a:extLst>
          </p:cNvPr>
          <p:cNvSpPr/>
          <p:nvPr/>
        </p:nvSpPr>
        <p:spPr>
          <a:xfrm>
            <a:off x="3663142" y="4461164"/>
            <a:ext cx="1280160" cy="548640"/>
          </a:xfrm>
          <a:prstGeom prst="wedgeEllipseCallout">
            <a:avLst>
              <a:gd name="adj1" fmla="val 55790"/>
              <a:gd name="adj2" fmla="val -140530"/>
            </a:avLst>
          </a:prstGeom>
          <a:solidFill>
            <a:schemeClr val="bg1"/>
          </a:solidFill>
          <a:ln w="57150">
            <a:solidFill>
              <a:srgbClr val="8082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623409E4-FA4F-425F-A9CA-445B62056077}"/>
              </a:ext>
            </a:extLst>
          </p:cNvPr>
          <p:cNvSpPr/>
          <p:nvPr/>
        </p:nvSpPr>
        <p:spPr>
          <a:xfrm>
            <a:off x="335279" y="5306291"/>
            <a:ext cx="1280160" cy="548640"/>
          </a:xfrm>
          <a:prstGeom prst="wedgeEllipseCallout">
            <a:avLst>
              <a:gd name="adj1" fmla="val 1245"/>
              <a:gd name="adj2" fmla="val -310227"/>
            </a:avLst>
          </a:prstGeom>
          <a:solidFill>
            <a:schemeClr val="bg1"/>
          </a:solidFill>
          <a:ln w="57150">
            <a:solidFill>
              <a:srgbClr val="D263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BBD641FC-4BAC-4160-99A0-4954E258823A}"/>
              </a:ext>
            </a:extLst>
          </p:cNvPr>
          <p:cNvSpPr/>
          <p:nvPr/>
        </p:nvSpPr>
        <p:spPr>
          <a:xfrm>
            <a:off x="3251662" y="3320935"/>
            <a:ext cx="1280160" cy="548640"/>
          </a:xfrm>
          <a:prstGeom prst="wedgeEllipseCallout">
            <a:avLst>
              <a:gd name="adj1" fmla="val -52002"/>
              <a:gd name="adj2" fmla="val 41288"/>
            </a:avLst>
          </a:prstGeom>
          <a:solidFill>
            <a:schemeClr val="bg1"/>
          </a:solidFill>
          <a:ln w="57150">
            <a:solidFill>
              <a:srgbClr val="8782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888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210987E0-927F-4E22-83C3-00E4C32BB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3"/>
          <a:stretch/>
        </p:blipFill>
        <p:spPr bwMode="auto">
          <a:xfrm>
            <a:off x="0" y="0"/>
            <a:ext cx="12192000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3E5D5F4-5408-4D64-AEDB-F9E5126CFF25}"/>
              </a:ext>
            </a:extLst>
          </p:cNvPr>
          <p:cNvSpPr/>
          <p:nvPr/>
        </p:nvSpPr>
        <p:spPr>
          <a:xfrm>
            <a:off x="997527" y="282633"/>
            <a:ext cx="3241964" cy="1712422"/>
          </a:xfrm>
          <a:prstGeom prst="wedgeEllipseCallout">
            <a:avLst>
              <a:gd name="adj1" fmla="val 47372"/>
              <a:gd name="adj2" fmla="val 57646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21D9877-BDE5-4706-B5E8-DF5F929A7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6" t="3572" r="31683" b="72439"/>
          <a:stretch/>
        </p:blipFill>
        <p:spPr bwMode="auto">
          <a:xfrm>
            <a:off x="1922243" y="477982"/>
            <a:ext cx="1392532" cy="132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120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45AD74C6-BC49-4572-8623-F727A4D69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7420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30D7215D-0EB8-4C88-8C8A-A5E8BB655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11915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F41903F1-288D-47A8-B372-3F2E638A3160}"/>
              </a:ext>
            </a:extLst>
          </p:cNvPr>
          <p:cNvSpPr/>
          <p:nvPr/>
        </p:nvSpPr>
        <p:spPr>
          <a:xfrm>
            <a:off x="997527" y="282633"/>
            <a:ext cx="3241964" cy="1712422"/>
          </a:xfrm>
          <a:prstGeom prst="wedgeEllipseCallout">
            <a:avLst>
              <a:gd name="adj1" fmla="val 64295"/>
              <a:gd name="adj2" fmla="val 34345"/>
            </a:avLst>
          </a:prstGeom>
          <a:solidFill>
            <a:schemeClr val="bg1"/>
          </a:solidFill>
          <a:ln w="57150">
            <a:solidFill>
              <a:srgbClr val="3F22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7F34CBAA-FEFC-4B0E-8DCA-7E0FE154D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8" t="25060" r="29091" b="45653"/>
          <a:stretch/>
        </p:blipFill>
        <p:spPr bwMode="auto">
          <a:xfrm>
            <a:off x="2218732" y="423949"/>
            <a:ext cx="799553" cy="14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6553</TotalTime>
  <Words>237</Words>
  <Application>Microsoft Office PowerPoint</Application>
  <PresentationFormat>Widescreen</PresentationFormat>
  <Paragraphs>51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283</cp:revision>
  <dcterms:created xsi:type="dcterms:W3CDTF">2018-02-18T22:59:32Z</dcterms:created>
  <dcterms:modified xsi:type="dcterms:W3CDTF">2019-03-20T13:16:49Z</dcterms:modified>
</cp:coreProperties>
</file>