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2" r:id="rId2"/>
    <p:sldId id="267" r:id="rId3"/>
    <p:sldId id="257" r:id="rId4"/>
    <p:sldId id="366" r:id="rId5"/>
    <p:sldId id="369" r:id="rId6"/>
    <p:sldId id="287" r:id="rId7"/>
    <p:sldId id="264" r:id="rId8"/>
    <p:sldId id="284" r:id="rId9"/>
    <p:sldId id="286" r:id="rId10"/>
    <p:sldId id="346" r:id="rId11"/>
    <p:sldId id="367" r:id="rId12"/>
    <p:sldId id="290" r:id="rId13"/>
    <p:sldId id="296" r:id="rId14"/>
    <p:sldId id="297" r:id="rId15"/>
    <p:sldId id="300" r:id="rId16"/>
    <p:sldId id="365" r:id="rId17"/>
    <p:sldId id="362" r:id="rId18"/>
    <p:sldId id="368" r:id="rId19"/>
    <p:sldId id="311" r:id="rId20"/>
    <p:sldId id="345" r:id="rId21"/>
    <p:sldId id="36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B5E9"/>
    <a:srgbClr val="FFCC00"/>
    <a:srgbClr val="FF0066"/>
    <a:srgbClr val="F2D3B6"/>
    <a:srgbClr val="D1C9B2"/>
    <a:srgbClr val="009BD1"/>
    <a:srgbClr val="D0B9A9"/>
    <a:srgbClr val="D2C9B0"/>
    <a:srgbClr val="717C52"/>
    <a:srgbClr val="37A2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324" autoAdjust="0"/>
    <p:restoredTop sz="94660"/>
  </p:normalViewPr>
  <p:slideViewPr>
    <p:cSldViewPr snapToGrid="0" showGuides="1">
      <p:cViewPr varScale="1">
        <p:scale>
          <a:sx n="42" d="100"/>
          <a:sy n="42" d="100"/>
        </p:scale>
        <p:origin x="72" y="936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7B5856-953C-4600-9B76-AAA774FF3BF9}" type="datetimeFigureOut">
              <a:rPr lang="en-GB" smtClean="0"/>
              <a:t>07/11/2018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D76182-2988-430C-BF5F-B7D1BFC583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5200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>
            <a:extLst>
              <a:ext uri="{FF2B5EF4-FFF2-40B4-BE49-F238E27FC236}">
                <a16:creationId xmlns:a16="http://schemas.microsoft.com/office/drawing/2014/main" id="{4C0588E9-40CB-46BF-9E2D-E282BC43F843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02" name="Rectangle 2">
            <a:extLst>
              <a:ext uri="{FF2B5EF4-FFF2-40B4-BE49-F238E27FC236}">
                <a16:creationId xmlns:a16="http://schemas.microsoft.com/office/drawing/2014/main" id="{9B242CE2-E281-425B-B7E9-26F4D4E21B6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1">
            <a:extLst>
              <a:ext uri="{FF2B5EF4-FFF2-40B4-BE49-F238E27FC236}">
                <a16:creationId xmlns:a16="http://schemas.microsoft.com/office/drawing/2014/main" id="{68C358EF-987E-4737-8DC4-13D8574B53DE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5234" name="Rectangle 2">
            <a:extLst>
              <a:ext uri="{FF2B5EF4-FFF2-40B4-BE49-F238E27FC236}">
                <a16:creationId xmlns:a16="http://schemas.microsoft.com/office/drawing/2014/main" id="{E0E75958-C93A-4032-A371-DF68F8E88BFD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1">
            <a:extLst>
              <a:ext uri="{FF2B5EF4-FFF2-40B4-BE49-F238E27FC236}">
                <a16:creationId xmlns:a16="http://schemas.microsoft.com/office/drawing/2014/main" id="{68BEA076-6031-4546-813F-B73D5D44F442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22" name="Rectangle 2">
            <a:extLst>
              <a:ext uri="{FF2B5EF4-FFF2-40B4-BE49-F238E27FC236}">
                <a16:creationId xmlns:a16="http://schemas.microsoft.com/office/drawing/2014/main" id="{BFA66E32-5A34-4875-9F07-C348C3B879F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>
            <a:extLst>
              <a:ext uri="{FF2B5EF4-FFF2-40B4-BE49-F238E27FC236}">
                <a16:creationId xmlns:a16="http://schemas.microsoft.com/office/drawing/2014/main" id="{91F3D840-F95B-4831-8F4C-2A13FF239628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8370" name="Rectangle 2">
            <a:extLst>
              <a:ext uri="{FF2B5EF4-FFF2-40B4-BE49-F238E27FC236}">
                <a16:creationId xmlns:a16="http://schemas.microsoft.com/office/drawing/2014/main" id="{E16A5972-BB05-449D-AE1D-869CCF8C6AD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1">
            <a:extLst>
              <a:ext uri="{FF2B5EF4-FFF2-40B4-BE49-F238E27FC236}">
                <a16:creationId xmlns:a16="http://schemas.microsoft.com/office/drawing/2014/main" id="{E50693A0-77AD-4C02-8BE1-590BFD133254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8850" name="Rectangle 2">
            <a:extLst>
              <a:ext uri="{FF2B5EF4-FFF2-40B4-BE49-F238E27FC236}">
                <a16:creationId xmlns:a16="http://schemas.microsoft.com/office/drawing/2014/main" id="{CF5B1DE3-3768-484C-B754-E1D4F45E8DA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1">
            <a:extLst>
              <a:ext uri="{FF2B5EF4-FFF2-40B4-BE49-F238E27FC236}">
                <a16:creationId xmlns:a16="http://schemas.microsoft.com/office/drawing/2014/main" id="{6CBC6072-8CB4-48A6-BE3A-8AC754C44412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0898" name="Rectangle 2">
            <a:extLst>
              <a:ext uri="{FF2B5EF4-FFF2-40B4-BE49-F238E27FC236}">
                <a16:creationId xmlns:a16="http://schemas.microsoft.com/office/drawing/2014/main" id="{DF3BAADE-5264-47EA-BFF9-671EEDADFCBE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>
            <a:extLst>
              <a:ext uri="{FF2B5EF4-FFF2-40B4-BE49-F238E27FC236}">
                <a16:creationId xmlns:a16="http://schemas.microsoft.com/office/drawing/2014/main" id="{91F3D840-F95B-4831-8F4C-2A13FF239628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8370" name="Rectangle 2">
            <a:extLst>
              <a:ext uri="{FF2B5EF4-FFF2-40B4-BE49-F238E27FC236}">
                <a16:creationId xmlns:a16="http://schemas.microsoft.com/office/drawing/2014/main" id="{E16A5972-BB05-449D-AE1D-869CCF8C6AD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6413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1">
            <a:extLst>
              <a:ext uri="{FF2B5EF4-FFF2-40B4-BE49-F238E27FC236}">
                <a16:creationId xmlns:a16="http://schemas.microsoft.com/office/drawing/2014/main" id="{31806ECD-F892-4188-85B0-4712A2F2A2A2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4994" name="Rectangle 2">
            <a:extLst>
              <a:ext uri="{FF2B5EF4-FFF2-40B4-BE49-F238E27FC236}">
                <a16:creationId xmlns:a16="http://schemas.microsoft.com/office/drawing/2014/main" id="{26CCBDFF-70BC-45BD-AD15-CBABF64B712E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1">
            <a:extLst>
              <a:ext uri="{FF2B5EF4-FFF2-40B4-BE49-F238E27FC236}">
                <a16:creationId xmlns:a16="http://schemas.microsoft.com/office/drawing/2014/main" id="{A6623A5A-B8A0-4841-8AFB-C149ED92050B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1138" name="Rectangle 2">
            <a:extLst>
              <a:ext uri="{FF2B5EF4-FFF2-40B4-BE49-F238E27FC236}">
                <a16:creationId xmlns:a16="http://schemas.microsoft.com/office/drawing/2014/main" id="{FF8EB421-D3D1-4B74-8B18-2D28CAD0C73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1">
            <a:extLst>
              <a:ext uri="{FF2B5EF4-FFF2-40B4-BE49-F238E27FC236}">
                <a16:creationId xmlns:a16="http://schemas.microsoft.com/office/drawing/2014/main" id="{F880A4A8-FA76-4C72-94DF-AAF60520938F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162" name="Rectangle 2">
            <a:extLst>
              <a:ext uri="{FF2B5EF4-FFF2-40B4-BE49-F238E27FC236}">
                <a16:creationId xmlns:a16="http://schemas.microsoft.com/office/drawing/2014/main" id="{EB527F2A-B062-4D63-9289-846EAB70BE9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4EB01-9E75-492B-9265-3E14607B26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17307F-90F4-4F7C-91A1-1482864180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293559-29FE-47CA-BEFE-53EDD16EE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07/11/2018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D74DB8-C6D7-415E-884E-709528F39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D6FBDD-1B49-4FC9-A1F6-3B180A796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0017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7F4E7-43A4-4F5A-91B9-BBAD7459F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CBC5E0-DE3E-4E9A-8CFF-280C910A2E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065C08-807B-47BF-A19F-C27CE44D9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07/11/2018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4A9E65-0BFD-4397-83F0-893B58E0D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88185F-5BB8-4E78-A3CA-AC172B0C1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8360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8D554A-E7BF-4A12-A973-259D1BF1C3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CBD0-438D-4573-AC60-D16C622F41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C50B4C-C432-4B7F-A994-64F35809E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07/11/2018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FB68C9-FA17-46D7-9997-1643ED904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48C9D5-2A79-48B8-81F2-4742AF01C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7363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9DE21-BEEC-48A5-BA1D-B7ED4A802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48554C-5516-4870-A100-4233DDEC44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71F38-7F36-46E0-9936-E60AA6313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07/11/2018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5BABC4-6140-4D8B-B46D-77AA044DD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85E203-C2AB-40D1-8B3F-E92439724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914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061FD-97D9-4041-A024-A5B0A825A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57F37E-9F6A-441D-B82B-E835E110D0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BC82A8-B665-4E48-B2D4-4185BB2D5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07/11/2018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57B831-5D43-4FFA-A7C8-C16F84E9C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87CCF4-9AE1-419A-AC31-7546F1C0F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9787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1EBFA-A402-4433-86E0-4CB7A4EF1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94034-FFEF-489E-8DFD-8F73D2A2BD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1DDCD1-5AE3-49FD-BC58-BC6B7BFC0C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C872A2-2F9A-4C33-A748-F82194D4A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07/11/2018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FB56FB-7C77-4D3E-9084-3C7317A3C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6BEEBA-5B8A-4B58-914C-FD5B34AAA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5499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BF129-9FE6-4F0F-B8DF-1F17F89CA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5E4D90-64D8-455B-8A2C-10C3EDDC22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514A57-B27B-4B25-9CC3-5E9C3F9748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E4BF71-C6D9-4186-A09A-E8AEA9846A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84C9E7-89DF-414B-A660-34E3A5CEFC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4CE943-DFE8-43DF-9D3A-D68FFB2E9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07/11/2018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535BC6-01C4-48EA-BAC1-25FCE0E9E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A6FFD0-F1AD-4CD5-8366-3925F9CFA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8737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A8DFB-E030-41C2-BC29-5CA440DA0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58CB2C-81EE-4948-B598-7CA62A1FB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07/11/2018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34D8CA-112D-455C-AA71-776DA43A1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0AA8DC-2D15-4D03-BE83-F2F34ED5E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7120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C5A96E-B196-4FE5-94A5-7B0E8DBEF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07/11/2018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E1C143-5FFD-4426-B498-F4A51404E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C2CB5-89C5-4BA4-B4F3-6DD07EDAA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5783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E6C43-DA0F-48CD-B848-6F45BA635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1DDC69-4655-43FE-B4A1-29D148B7A8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51980E-ACC3-4F30-B7A7-7F257CA322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C7A806-6FDE-4921-A682-788BF958B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07/11/2018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525F99-BC46-4DD6-A9DC-B0DE2AAD2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34381F-9F9C-4250-AC5F-94655089B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5920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07DAB-52B0-442D-8650-8D5A04DA6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D704A5-EBF1-4A0F-B788-6EBC217BB3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6146C6-F46E-4198-BB7A-ED57663A54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74952C-0780-444B-BF50-CF78397C9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07/11/2018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8DEAAB-0DAE-4140-AAB6-B0E8F9330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1E986E-63AC-417C-B7A2-6BD9DB180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848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36029A-0CAA-4FB7-B428-A8D0888FC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48AA54-CFB7-4DF2-91B1-8C438D6518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29FA58-CBE8-4959-9D53-898C76AD6A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07ED4B-5248-4636-9751-E18410885E25}" type="datetimeFigureOut">
              <a:rPr lang="en-GB" smtClean="0"/>
              <a:t>07/11/2018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93DFC-FACE-493B-9F9B-897E84A76A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B8B6FC-D711-46FA-A7FD-5B67599E34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089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CD68D6A-4566-42DF-A8C7-356444EB8372}"/>
              </a:ext>
            </a:extLst>
          </p:cNvPr>
          <p:cNvGrpSpPr/>
          <p:nvPr/>
        </p:nvGrpSpPr>
        <p:grpSpPr>
          <a:xfrm>
            <a:off x="1524000" y="-1031"/>
            <a:ext cx="9144000" cy="5859390"/>
            <a:chOff x="216953" y="256032"/>
            <a:chExt cx="9132616" cy="617078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E37D155-F27F-4013-B4D8-A3369B4957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6953" y="256032"/>
              <a:ext cx="9132616" cy="6170786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0084A1E-00D6-4C2B-A51A-7DFD1E2C0314}"/>
                </a:ext>
              </a:extLst>
            </p:cNvPr>
            <p:cNvSpPr/>
            <p:nvPr/>
          </p:nvSpPr>
          <p:spPr>
            <a:xfrm>
              <a:off x="1887757" y="256032"/>
              <a:ext cx="5368497" cy="269030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b="1" dirty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ndy" panose="02020500000000000000" pitchFamily="18" charset="2"/>
                </a:rPr>
                <a:t>WELCOME</a:t>
              </a:r>
            </a:p>
            <a:p>
              <a:pPr algn="ctr"/>
              <a:r>
                <a:rPr lang="en-US" sz="4000" b="1" dirty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ndy" panose="02020500000000000000" pitchFamily="18" charset="2"/>
                </a:rPr>
                <a:t>to the</a:t>
              </a:r>
              <a:endParaRPr lang="en-US" sz="60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dy" panose="02020500000000000000" pitchFamily="18" charset="2"/>
              </a:endParaRPr>
            </a:p>
            <a:p>
              <a:pPr algn="ctr"/>
              <a:r>
                <a:rPr lang="en-US" sz="6000" b="1" dirty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ndy" panose="02020500000000000000" pitchFamily="18" charset="2"/>
                </a:rPr>
                <a:t>Preschool Playgroup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73401DA-34BF-46DA-A4D4-AF574451B807}"/>
              </a:ext>
            </a:extLst>
          </p:cNvPr>
          <p:cNvGrpSpPr/>
          <p:nvPr/>
        </p:nvGrpSpPr>
        <p:grpSpPr>
          <a:xfrm>
            <a:off x="1847562" y="6054199"/>
            <a:ext cx="8721966" cy="656208"/>
            <a:chOff x="323562" y="6054199"/>
            <a:chExt cx="8721966" cy="65620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3CCABDD-C43C-4E5E-B932-CBAC34AFB6EA}"/>
                </a:ext>
              </a:extLst>
            </p:cNvPr>
            <p:cNvSpPr txBox="1"/>
            <p:nvPr/>
          </p:nvSpPr>
          <p:spPr>
            <a:xfrm>
              <a:off x="880284" y="6230319"/>
              <a:ext cx="26936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HW Andy" panose="03080602030302030203" pitchFamily="66" charset="0"/>
                </a:rPr>
                <a:t>Run by Holy Trinity Church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D048551-4D7B-464B-8352-0AEA14451275}"/>
                </a:ext>
              </a:extLst>
            </p:cNvPr>
            <p:cNvSpPr txBox="1"/>
            <p:nvPr/>
          </p:nvSpPr>
          <p:spPr>
            <a:xfrm>
              <a:off x="4056206" y="6230319"/>
              <a:ext cx="20632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HW Andy" panose="03080602030302030203" pitchFamily="66" charset="0"/>
                </a:rPr>
                <a:t>Find us on Facebook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A2AA78C-E9FC-488D-9B88-BD2237EFBE48}"/>
                </a:ext>
              </a:extLst>
            </p:cNvPr>
            <p:cNvSpPr txBox="1"/>
            <p:nvPr/>
          </p:nvSpPr>
          <p:spPr>
            <a:xfrm>
              <a:off x="6686768" y="6230319"/>
              <a:ext cx="23587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HW Andy" panose="03080602030302030203" pitchFamily="66" charset="0"/>
                </a:rPr>
                <a:t>playgroup@htcchicago.org</a:t>
              </a: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F42AED0-686C-4C90-A4F7-593417BD1E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545048" y="6119563"/>
              <a:ext cx="628436" cy="59084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14D3FA4-500C-4C48-A066-A688E29916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3562" y="6054199"/>
              <a:ext cx="610488" cy="61048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F8FD3E8-E68D-4333-81B3-9BC93B1F12C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58356" y="6188115"/>
              <a:ext cx="650449" cy="4730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706150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>
            <a:extLst>
              <a:ext uri="{FF2B5EF4-FFF2-40B4-BE49-F238E27FC236}">
                <a16:creationId xmlns:a16="http://schemas.microsoft.com/office/drawing/2014/main" id="{1D665692-42C1-47A0-840C-2A3F249591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32"/>
          <a:stretch/>
        </p:blipFill>
        <p:spPr bwMode="auto">
          <a:xfrm>
            <a:off x="8473440" y="2684364"/>
            <a:ext cx="3718560" cy="4228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1">
            <a:extLst>
              <a:ext uri="{FF2B5EF4-FFF2-40B4-BE49-F238E27FC236}">
                <a16:creationId xmlns:a16="http://schemas.microsoft.com/office/drawing/2014/main" id="{5ED3F9B0-A844-428B-9832-D62944E740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61" r="-782" b="1027"/>
          <a:stretch/>
        </p:blipFill>
        <p:spPr bwMode="auto">
          <a:xfrm>
            <a:off x="0" y="0"/>
            <a:ext cx="3076504" cy="346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1">
            <a:extLst>
              <a:ext uri="{FF2B5EF4-FFF2-40B4-BE49-F238E27FC236}">
                <a16:creationId xmlns:a16="http://schemas.microsoft.com/office/drawing/2014/main" id="{B2DED7A7-E592-4E1A-9B6A-BC68B171C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5544" y="0"/>
            <a:ext cx="6160912" cy="346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" name="Picture 1">
            <a:extLst>
              <a:ext uri="{FF2B5EF4-FFF2-40B4-BE49-F238E27FC236}">
                <a16:creationId xmlns:a16="http://schemas.microsoft.com/office/drawing/2014/main" id="{209AAD77-AD28-4D87-9D27-8CB1208CCC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94" t="-1887" r="17724" b="-265"/>
          <a:stretch/>
        </p:blipFill>
        <p:spPr bwMode="auto">
          <a:xfrm>
            <a:off x="0" y="3392487"/>
            <a:ext cx="3484936" cy="346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" name="Picture 1">
            <a:extLst>
              <a:ext uri="{FF2B5EF4-FFF2-40B4-BE49-F238E27FC236}">
                <a16:creationId xmlns:a16="http://schemas.microsoft.com/office/drawing/2014/main" id="{08AB4A0B-2448-4B97-8AFF-806EFB90C8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90"/>
          <a:stretch/>
        </p:blipFill>
        <p:spPr bwMode="auto">
          <a:xfrm>
            <a:off x="3484936" y="3465513"/>
            <a:ext cx="4970218" cy="339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" name="Picture 1">
            <a:extLst>
              <a:ext uri="{FF2B5EF4-FFF2-40B4-BE49-F238E27FC236}">
                <a16:creationId xmlns:a16="http://schemas.microsoft.com/office/drawing/2014/main" id="{7913F378-0FED-4EAA-8F1D-6D67289590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3" r="51622" b="1027"/>
          <a:stretch/>
        </p:blipFill>
        <p:spPr bwMode="auto">
          <a:xfrm>
            <a:off x="9115498" y="-36513"/>
            <a:ext cx="3155750" cy="346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02704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>
            <a:extLst>
              <a:ext uri="{FF2B5EF4-FFF2-40B4-BE49-F238E27FC236}">
                <a16:creationId xmlns:a16="http://schemas.microsoft.com/office/drawing/2014/main" id="{772E7ADA-6473-4B0A-A0D7-E627B42935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70414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1">
            <a:extLst>
              <a:ext uri="{FF2B5EF4-FFF2-40B4-BE49-F238E27FC236}">
                <a16:creationId xmlns:a16="http://schemas.microsoft.com/office/drawing/2014/main" id="{3219A62F-A5E3-4FAF-8E30-691DFEC3D8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1">
            <a:extLst>
              <a:ext uri="{FF2B5EF4-FFF2-40B4-BE49-F238E27FC236}">
                <a16:creationId xmlns:a16="http://schemas.microsoft.com/office/drawing/2014/main" id="{98F0AD24-3492-44A4-8DFA-55126F3C12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4" y="11157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1">
            <a:extLst>
              <a:ext uri="{FF2B5EF4-FFF2-40B4-BE49-F238E27FC236}">
                <a16:creationId xmlns:a16="http://schemas.microsoft.com/office/drawing/2014/main" id="{7C60A57B-3F22-48BC-AC3C-569B24091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1">
            <a:extLst>
              <a:ext uri="{FF2B5EF4-FFF2-40B4-BE49-F238E27FC236}">
                <a16:creationId xmlns:a16="http://schemas.microsoft.com/office/drawing/2014/main" id="{4F975C90-5360-4229-B428-D5C4299B5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9677A5A-6FD8-4B4D-86AC-687B6E6D62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0"/>
          <a:stretch/>
        </p:blipFill>
        <p:spPr>
          <a:xfrm>
            <a:off x="0" y="0"/>
            <a:ext cx="12192000" cy="6868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4222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B5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01E0C9E-CFAD-4201-A41E-CE6537C66956}"/>
              </a:ext>
            </a:extLst>
          </p:cNvPr>
          <p:cNvSpPr txBox="1"/>
          <p:nvPr/>
        </p:nvSpPr>
        <p:spPr>
          <a:xfrm>
            <a:off x="351411" y="584252"/>
            <a:ext cx="11559852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Here is the bee hive</a:t>
            </a:r>
          </a:p>
          <a:p>
            <a:r>
              <a:rPr lang="en-US" sz="4000" dirty="0"/>
              <a:t>But where are the bees?</a:t>
            </a:r>
          </a:p>
          <a:p>
            <a:r>
              <a:rPr lang="en-US" sz="4000" dirty="0"/>
              <a:t>Hiding inside where nobody sees!</a:t>
            </a:r>
          </a:p>
          <a:p>
            <a:r>
              <a:rPr lang="en-US" sz="4000" b="1" dirty="0"/>
              <a:t>Here they come creeping out the hive</a:t>
            </a:r>
          </a:p>
          <a:p>
            <a:r>
              <a:rPr lang="en-US" sz="4000" b="1" dirty="0"/>
              <a:t>1 – 2 – 3 – 4 – 5</a:t>
            </a:r>
          </a:p>
          <a:p>
            <a:endParaRPr lang="en-US" sz="4000" dirty="0"/>
          </a:p>
          <a:p>
            <a:r>
              <a:rPr lang="en-US" sz="4000" dirty="0"/>
              <a:t>…</a:t>
            </a:r>
          </a:p>
          <a:p>
            <a:r>
              <a:rPr lang="en-US" sz="4000" b="1" dirty="0"/>
              <a:t>Here they come creeping out again</a:t>
            </a:r>
          </a:p>
          <a:p>
            <a:r>
              <a:rPr lang="en-US" sz="4000" b="1" dirty="0"/>
              <a:t>1 – 2 – 3 – 4 – 5 – 6 – 7 – 8 – 9 – 10</a:t>
            </a:r>
          </a:p>
          <a:p>
            <a:endParaRPr lang="en-US" sz="4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AF9A17-7EB6-46A1-AD0D-A5FD58705A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088" y="794084"/>
            <a:ext cx="4277911" cy="5390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4871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B5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A0DBF794-572B-4C17-B7EA-742AB3D0180F}"/>
              </a:ext>
            </a:extLst>
          </p:cNvPr>
          <p:cNvSpPr txBox="1"/>
          <p:nvPr/>
        </p:nvSpPr>
        <p:spPr>
          <a:xfrm>
            <a:off x="190989" y="587430"/>
            <a:ext cx="1123901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5 little speckled frogs sat on a speckled log</a:t>
            </a:r>
          </a:p>
          <a:p>
            <a:r>
              <a:rPr lang="en-US" sz="4000" dirty="0"/>
              <a:t>Eating the most delicious grubs; “yum-yum”</a:t>
            </a:r>
          </a:p>
          <a:p>
            <a:r>
              <a:rPr lang="en-US" sz="4000" dirty="0"/>
              <a:t>One jumped into the pool</a:t>
            </a:r>
          </a:p>
          <a:p>
            <a:r>
              <a:rPr lang="en-US" sz="4000" dirty="0"/>
              <a:t>Where it was nice and cool</a:t>
            </a:r>
          </a:p>
          <a:p>
            <a:r>
              <a:rPr lang="en-US" sz="4000" dirty="0"/>
              <a:t>Then there were 4 more speckled frogs ‘</a:t>
            </a:r>
            <a:r>
              <a:rPr lang="en-US" sz="4000" dirty="0" err="1"/>
              <a:t>glub-glub</a:t>
            </a:r>
            <a:r>
              <a:rPr lang="en-US" sz="4000" dirty="0"/>
              <a:t>’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DAE1570-2149-42CD-A260-5752B00C8FD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00287" y="2436173"/>
            <a:ext cx="7591425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9839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B5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A3E9507-ED17-409E-A41C-FD12FB4F0DB1}"/>
              </a:ext>
            </a:extLst>
          </p:cNvPr>
          <p:cNvSpPr txBox="1"/>
          <p:nvPr/>
        </p:nvSpPr>
        <p:spPr>
          <a:xfrm>
            <a:off x="190989" y="587430"/>
            <a:ext cx="633012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1 2 3 4 5</a:t>
            </a:r>
          </a:p>
          <a:p>
            <a:r>
              <a:rPr lang="en-US" sz="4000" dirty="0"/>
              <a:t>Once I caught a fish alive</a:t>
            </a:r>
          </a:p>
          <a:p>
            <a:r>
              <a:rPr lang="en-US" sz="4000" dirty="0"/>
              <a:t>6 7 8 9 10</a:t>
            </a:r>
          </a:p>
          <a:p>
            <a:r>
              <a:rPr lang="en-US" sz="4000" dirty="0"/>
              <a:t>Then I threw it back again</a:t>
            </a:r>
          </a:p>
          <a:p>
            <a:r>
              <a:rPr lang="en-US" sz="4000" dirty="0"/>
              <a:t>Why did you let it go?</a:t>
            </a:r>
          </a:p>
          <a:p>
            <a:r>
              <a:rPr lang="en-US" sz="4000" dirty="0"/>
              <a:t>Because it bit my finger so</a:t>
            </a:r>
          </a:p>
          <a:p>
            <a:r>
              <a:rPr lang="en-US" sz="4000" dirty="0"/>
              <a:t>Which finger did it bite?</a:t>
            </a:r>
          </a:p>
          <a:p>
            <a:r>
              <a:rPr lang="en-US" sz="4000" dirty="0"/>
              <a:t>This little finger on my right.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B080D9-FC0D-4B36-8189-A8C5A0902A0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809809"/>
            <a:ext cx="5715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646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B5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C37BC9D-F363-4F91-BEAB-8FD68AB7254C}"/>
              </a:ext>
            </a:extLst>
          </p:cNvPr>
          <p:cNvSpPr/>
          <p:nvPr/>
        </p:nvSpPr>
        <p:spPr>
          <a:xfrm>
            <a:off x="2468405" y="2048889"/>
            <a:ext cx="212269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spc="600" dirty="0">
                <a:ln w="6600">
                  <a:solidFill>
                    <a:schemeClr val="accent4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</a:t>
            </a:r>
            <a:r>
              <a:rPr lang="en-US" sz="9600" b="1" cap="none" spc="600" dirty="0">
                <a:ln w="6600">
                  <a:solidFill>
                    <a:schemeClr val="accent4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DB73BF-0E3C-4082-81A2-C7F3E324A9CB}"/>
              </a:ext>
            </a:extLst>
          </p:cNvPr>
          <p:cNvSpPr/>
          <p:nvPr/>
        </p:nvSpPr>
        <p:spPr>
          <a:xfrm>
            <a:off x="2973072" y="4104980"/>
            <a:ext cx="614661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spc="600" dirty="0">
                <a:ln w="6600">
                  <a:solidFill>
                    <a:schemeClr val="accent4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</a:t>
            </a:r>
            <a:r>
              <a:rPr lang="en-US" sz="9600" b="1" cap="none" spc="600" dirty="0">
                <a:ln w="6600">
                  <a:solidFill>
                    <a:schemeClr val="accent4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 coming!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CA6D1A8-7D0A-4023-8732-08701FBB2BE9}"/>
              </a:ext>
            </a:extLst>
          </p:cNvPr>
          <p:cNvSpPr/>
          <p:nvPr/>
        </p:nvSpPr>
        <p:spPr>
          <a:xfrm>
            <a:off x="4810146" y="1633391"/>
            <a:ext cx="1236236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 dirty="0">
                <a:ln w="6600">
                  <a:solidFill>
                    <a:schemeClr val="accent4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K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372468C-ABF9-451C-BB63-0FF0460BB69B}"/>
              </a:ext>
            </a:extLst>
          </p:cNvPr>
          <p:cNvSpPr/>
          <p:nvPr/>
        </p:nvSpPr>
        <p:spPr>
          <a:xfrm>
            <a:off x="6223802" y="1923317"/>
            <a:ext cx="612668" cy="201593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500" b="1" cap="none" spc="0" dirty="0">
                <a:ln w="6600">
                  <a:solidFill>
                    <a:schemeClr val="accent4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2B52CE1-E54C-472E-B2DC-5B72CB6710FD}"/>
              </a:ext>
            </a:extLst>
          </p:cNvPr>
          <p:cNvSpPr/>
          <p:nvPr/>
        </p:nvSpPr>
        <p:spPr>
          <a:xfrm>
            <a:off x="6948956" y="1642991"/>
            <a:ext cx="1451039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 dirty="0">
                <a:ln w="6600">
                  <a:solidFill>
                    <a:schemeClr val="accent4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94DFD5B-4A9F-4F29-90DA-701634635096}"/>
              </a:ext>
            </a:extLst>
          </p:cNvPr>
          <p:cNvSpPr/>
          <p:nvPr/>
        </p:nvSpPr>
        <p:spPr>
          <a:xfrm>
            <a:off x="8312631" y="1642991"/>
            <a:ext cx="1410964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 dirty="0">
                <a:ln w="6600">
                  <a:solidFill>
                    <a:schemeClr val="accent4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</a:t>
            </a:r>
          </a:p>
        </p:txBody>
      </p:sp>
      <p:pic>
        <p:nvPicPr>
          <p:cNvPr id="11" name="Graphic 10" descr="Crown">
            <a:extLst>
              <a:ext uri="{FF2B5EF4-FFF2-40B4-BE49-F238E27FC236}">
                <a16:creationId xmlns:a16="http://schemas.microsoft.com/office/drawing/2014/main" id="{F0D9272F-6F6D-48E3-9654-07CDAB729B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46189" y="289926"/>
            <a:ext cx="2402147" cy="204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0578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B5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F0BA4F1-D8C1-4CDF-B1CC-0FC79724FA2C}"/>
              </a:ext>
            </a:extLst>
          </p:cNvPr>
          <p:cNvSpPr txBox="1"/>
          <p:nvPr/>
        </p:nvSpPr>
        <p:spPr>
          <a:xfrm>
            <a:off x="351411" y="584252"/>
            <a:ext cx="1155985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5</a:t>
            </a:r>
            <a:r>
              <a:rPr lang="en-US" sz="4000" dirty="0"/>
              <a:t> little monkeys jumping on the bed</a:t>
            </a:r>
          </a:p>
          <a:p>
            <a:r>
              <a:rPr lang="en-US" sz="4000" dirty="0"/>
              <a:t>One fell off and bumped his head</a:t>
            </a:r>
          </a:p>
          <a:p>
            <a:r>
              <a:rPr lang="en-US" sz="4000" dirty="0"/>
              <a:t>Mama called the doctor and the doctor said</a:t>
            </a:r>
          </a:p>
          <a:p>
            <a:r>
              <a:rPr lang="en-US" sz="4000" dirty="0"/>
              <a:t>“No more monkeys jumping on the bed”</a:t>
            </a:r>
          </a:p>
          <a:p>
            <a:endParaRPr lang="en-US" sz="4000" dirty="0"/>
          </a:p>
          <a:p>
            <a:r>
              <a:rPr lang="en-US" sz="4000" b="1" dirty="0"/>
              <a:t>4</a:t>
            </a:r>
            <a:r>
              <a:rPr lang="en-US" sz="4000" dirty="0"/>
              <a:t> little monkeys…</a:t>
            </a:r>
          </a:p>
          <a:p>
            <a:r>
              <a:rPr lang="en-US" sz="4000" b="1" dirty="0"/>
              <a:t>3</a:t>
            </a:r>
          </a:p>
          <a:p>
            <a:r>
              <a:rPr lang="en-US" sz="4000" b="1" dirty="0"/>
              <a:t>2</a:t>
            </a:r>
          </a:p>
          <a:p>
            <a:r>
              <a:rPr lang="en-US" sz="4000" b="1" dirty="0"/>
              <a:t>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34EE2C-2924-49E5-B3DD-A7AC18F854F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18200" y="2559286"/>
            <a:ext cx="6273800" cy="4298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6950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E240220-3897-4259-9273-61C920CF5A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1920" y="1463017"/>
            <a:ext cx="4084320" cy="39853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93DE1C6-89DF-405F-AE19-925D7692C2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150" y="1674584"/>
            <a:ext cx="4615732" cy="458440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A7B5AD9-041B-437A-8B4C-C59694866075}"/>
              </a:ext>
            </a:extLst>
          </p:cNvPr>
          <p:cNvSpPr/>
          <p:nvPr/>
        </p:nvSpPr>
        <p:spPr>
          <a:xfrm>
            <a:off x="0" y="65522"/>
            <a:ext cx="12192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orte" panose="03060902040502070203" pitchFamily="66" charset="0"/>
              </a:rPr>
              <a:t>Thanksgiving </a:t>
            </a:r>
            <a:r>
              <a:rPr lang="en-US" sz="800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orte" panose="03060902040502070203" pitchFamily="66" charset="0"/>
              </a:rPr>
              <a:t>Crafternoon</a:t>
            </a:r>
            <a:endParaRPr lang="en-US" sz="800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Forte" panose="03060902040502070203" pitchFamily="66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378526D-279A-4680-8B60-83B67E806CF9}"/>
              </a:ext>
            </a:extLst>
          </p:cNvPr>
          <p:cNvSpPr/>
          <p:nvPr/>
        </p:nvSpPr>
        <p:spPr>
          <a:xfrm>
            <a:off x="5148642" y="4422993"/>
            <a:ext cx="7043358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720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orte" panose="03060902040502070203" pitchFamily="66" charset="0"/>
              </a:rPr>
              <a:t>2-4pm</a:t>
            </a:r>
          </a:p>
          <a:p>
            <a:r>
              <a:rPr lang="en-US" sz="7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orte" panose="03060902040502070203" pitchFamily="66" charset="0"/>
              </a:rPr>
              <a:t>November 17</a:t>
            </a:r>
            <a:r>
              <a:rPr lang="en-US" sz="7200" baseline="30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orte" panose="03060902040502070203" pitchFamily="66" charset="0"/>
              </a:rPr>
              <a:t>th</a:t>
            </a:r>
            <a:endParaRPr lang="en-US" sz="7200" cap="none" spc="0" baseline="30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Forte" panose="0306090204050207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553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>
            <a:extLst>
              <a:ext uri="{FF2B5EF4-FFF2-40B4-BE49-F238E27FC236}">
                <a16:creationId xmlns:a16="http://schemas.microsoft.com/office/drawing/2014/main" id="{881F44F4-14D3-464B-B771-F6DD081CDB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">
            <a:extLst>
              <a:ext uri="{FF2B5EF4-FFF2-40B4-BE49-F238E27FC236}">
                <a16:creationId xmlns:a16="http://schemas.microsoft.com/office/drawing/2014/main" id="{9052512A-5962-4547-84D8-8F1C05324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79808" cy="6851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2454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">
            <a:extLst>
              <a:ext uri="{FF2B5EF4-FFF2-40B4-BE49-F238E27FC236}">
                <a16:creationId xmlns:a16="http://schemas.microsoft.com/office/drawing/2014/main" id="{9052512A-5962-4547-84D8-8F1C05324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79808" cy="6851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BE901F4-B90F-44C8-9B50-26B4E838EF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9270" y="504858"/>
            <a:ext cx="6052730" cy="6353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864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1">
            <a:extLst>
              <a:ext uri="{FF2B5EF4-FFF2-40B4-BE49-F238E27FC236}">
                <a16:creationId xmlns:a16="http://schemas.microsoft.com/office/drawing/2014/main" id="{E8306518-7F88-4EFD-A2F2-AF0D195B45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>
            <a:extLst>
              <a:ext uri="{FF2B5EF4-FFF2-40B4-BE49-F238E27FC236}">
                <a16:creationId xmlns:a16="http://schemas.microsoft.com/office/drawing/2014/main" id="{772E7ADA-6473-4B0A-A0D7-E627B42935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>
            <a:extLst>
              <a:ext uri="{FF2B5EF4-FFF2-40B4-BE49-F238E27FC236}">
                <a16:creationId xmlns:a16="http://schemas.microsoft.com/office/drawing/2014/main" id="{5E568BAB-6EE9-44D3-99AE-A85B3BAAD5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1">
            <a:extLst>
              <a:ext uri="{FF2B5EF4-FFF2-40B4-BE49-F238E27FC236}">
                <a16:creationId xmlns:a16="http://schemas.microsoft.com/office/drawing/2014/main" id="{9C415645-0B1B-4FB1-B344-2C0845A390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6219</TotalTime>
  <Words>216</Words>
  <Application>Microsoft Office PowerPoint</Application>
  <PresentationFormat>Widescreen</PresentationFormat>
  <Paragraphs>46</Paragraphs>
  <Slides>21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Andy</vt:lpstr>
      <vt:lpstr>Arial</vt:lpstr>
      <vt:lpstr>Calibri</vt:lpstr>
      <vt:lpstr>Calibri Light</vt:lpstr>
      <vt:lpstr>Forte</vt:lpstr>
      <vt:lpstr>HW Andy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HaNnAh Trasler</dc:creator>
  <cp:lastModifiedBy>HaNnAh Trasler</cp:lastModifiedBy>
  <cp:revision>262</cp:revision>
  <dcterms:created xsi:type="dcterms:W3CDTF">2018-02-18T22:59:32Z</dcterms:created>
  <dcterms:modified xsi:type="dcterms:W3CDTF">2018-11-07T13:56:47Z</dcterms:modified>
</cp:coreProperties>
</file>