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67" r:id="rId3"/>
    <p:sldId id="313" r:id="rId4"/>
    <p:sldId id="316" r:id="rId5"/>
    <p:sldId id="328" r:id="rId6"/>
    <p:sldId id="329" r:id="rId7"/>
    <p:sldId id="330" r:id="rId8"/>
    <p:sldId id="335" r:id="rId9"/>
    <p:sldId id="331" r:id="rId10"/>
    <p:sldId id="332" r:id="rId11"/>
    <p:sldId id="333" r:id="rId12"/>
    <p:sldId id="317" r:id="rId13"/>
    <p:sldId id="318" r:id="rId14"/>
    <p:sldId id="336" r:id="rId15"/>
    <p:sldId id="334" r:id="rId16"/>
    <p:sldId id="337" r:id="rId17"/>
    <p:sldId id="322" r:id="rId18"/>
    <p:sldId id="323" r:id="rId19"/>
    <p:sldId id="291" r:id="rId20"/>
    <p:sldId id="264" r:id="rId21"/>
    <p:sldId id="311" r:id="rId22"/>
    <p:sldId id="307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D80"/>
    <a:srgbClr val="FACC69"/>
    <a:srgbClr val="87A9B3"/>
    <a:srgbClr val="004A7F"/>
    <a:srgbClr val="D3B5E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4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78" y="756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2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868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85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930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139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83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5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8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1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1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2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9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6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29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3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B192E7-9577-45CE-8C59-A61A7D18CD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916" b="53725"/>
          <a:stretch/>
        </p:blipFill>
        <p:spPr>
          <a:xfrm>
            <a:off x="1579174" y="832686"/>
            <a:ext cx="1096885" cy="1438944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59AF1A9-CF7B-45D2-9AAB-B35B1F973E40}"/>
              </a:ext>
            </a:extLst>
          </p:cNvPr>
          <p:cNvSpPr/>
          <p:nvPr/>
        </p:nvSpPr>
        <p:spPr>
          <a:xfrm>
            <a:off x="279513" y="4574760"/>
            <a:ext cx="3540034" cy="1958122"/>
          </a:xfrm>
          <a:prstGeom prst="cloudCallout">
            <a:avLst>
              <a:gd name="adj1" fmla="val 80275"/>
              <a:gd name="adj2" fmla="val -78927"/>
            </a:avLst>
          </a:prstGeom>
          <a:noFill/>
          <a:ln w="57150">
            <a:solidFill>
              <a:srgbClr val="CC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ECFC59-25AE-45E4-883E-EC14ECBC8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747" y="20321"/>
            <a:ext cx="3067014" cy="68580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9500DF2-4360-4FB2-BB4F-B859891991FA}"/>
              </a:ext>
            </a:extLst>
          </p:cNvPr>
          <p:cNvSpPr/>
          <p:nvPr/>
        </p:nvSpPr>
        <p:spPr>
          <a:xfrm>
            <a:off x="279222" y="365760"/>
            <a:ext cx="3540034" cy="1958122"/>
          </a:xfrm>
          <a:prstGeom prst="cloudCallout">
            <a:avLst>
              <a:gd name="adj1" fmla="val 117913"/>
              <a:gd name="adj2" fmla="val 1126"/>
            </a:avLst>
          </a:prstGeom>
          <a:noFill/>
          <a:ln w="57150">
            <a:solidFill>
              <a:srgbClr val="CC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19E44D7-B400-442F-853D-7B86AFE092E2}"/>
              </a:ext>
            </a:extLst>
          </p:cNvPr>
          <p:cNvSpPr/>
          <p:nvPr/>
        </p:nvSpPr>
        <p:spPr>
          <a:xfrm>
            <a:off x="2887439" y="2470260"/>
            <a:ext cx="3540034" cy="1958122"/>
          </a:xfrm>
          <a:prstGeom prst="cloudCallout">
            <a:avLst>
              <a:gd name="adj1" fmla="val 66252"/>
              <a:gd name="adj2" fmla="val -86933"/>
            </a:avLst>
          </a:prstGeom>
          <a:solidFill>
            <a:schemeClr val="bg1"/>
          </a:solidFill>
          <a:ln w="57150">
            <a:solidFill>
              <a:srgbClr val="CC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Crown">
            <a:extLst>
              <a:ext uri="{FF2B5EF4-FFF2-40B4-BE49-F238E27FC236}">
                <a16:creationId xmlns:a16="http://schemas.microsoft.com/office/drawing/2014/main" id="{83F7C2DA-1F6E-4C3C-9849-891C174A4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5750" y="2475055"/>
            <a:ext cx="1680650" cy="1680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049964-7E8C-488B-938E-6DAD6C93487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1352" y="4574760"/>
            <a:ext cx="1947152" cy="19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9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4F753-7CFF-45B6-80D6-867B7A90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47" y="20321"/>
            <a:ext cx="3067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9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D1FAA4-DD39-428E-8AB2-E2B5F877A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696" y="2325189"/>
            <a:ext cx="2464214" cy="4563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258009-6ED2-4242-80F3-BE9DBB1D4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66124" y="2288677"/>
            <a:ext cx="2464214" cy="4563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107117-A47D-497E-AC98-C3E8603E3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927" y="2372087"/>
            <a:ext cx="2036238" cy="4553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7CD8A-052F-4096-B811-7A5CDF9D4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7848" y="1309503"/>
            <a:ext cx="1803813" cy="1783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F692C0-F1DB-464A-BD28-7A10A17A4A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32" y="4193179"/>
            <a:ext cx="1226705" cy="1898189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6EDEB41-245F-418B-920A-2E8F0F90C3BE}"/>
              </a:ext>
            </a:extLst>
          </p:cNvPr>
          <p:cNvSpPr/>
          <p:nvPr/>
        </p:nvSpPr>
        <p:spPr>
          <a:xfrm>
            <a:off x="2530675" y="4018867"/>
            <a:ext cx="3191801" cy="2473376"/>
          </a:xfrm>
          <a:prstGeom prst="cloudCallout">
            <a:avLst>
              <a:gd name="adj1" fmla="val 103340"/>
              <a:gd name="adj2" fmla="val -72467"/>
            </a:avLst>
          </a:prstGeom>
          <a:noFill/>
          <a:ln w="57150">
            <a:solidFill>
              <a:srgbClr val="CC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5FFBC3E-B72C-4D56-A82A-85EAD1E89B63}"/>
              </a:ext>
            </a:extLst>
          </p:cNvPr>
          <p:cNvSpPr/>
          <p:nvPr/>
        </p:nvSpPr>
        <p:spPr>
          <a:xfrm>
            <a:off x="2093466" y="955625"/>
            <a:ext cx="3191802" cy="2473375"/>
          </a:xfrm>
          <a:prstGeom prst="cloudCallout">
            <a:avLst>
              <a:gd name="adj1" fmla="val 130929"/>
              <a:gd name="adj2" fmla="val 33147"/>
            </a:avLst>
          </a:prstGeom>
          <a:noFill/>
          <a:ln w="57150">
            <a:solidFill>
              <a:srgbClr val="CC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0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F1B39-69D6-4740-8DD1-7122BE527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36" b="6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CE6889-E456-4DE3-80BB-4BB736CEF8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918"/>
          <a:stretch/>
        </p:blipFill>
        <p:spPr>
          <a:xfrm rot="3776623">
            <a:off x="7327418" y="1410473"/>
            <a:ext cx="2011666" cy="1642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0B1EE7-72CB-41EA-8413-32BD9AEBAC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118"/>
          <a:stretch/>
        </p:blipFill>
        <p:spPr>
          <a:xfrm rot="2914515" flipH="1">
            <a:off x="7431009" y="2592977"/>
            <a:ext cx="2011666" cy="1672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E8DA5-8C2D-4A41-A2A0-223EE60D43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6848"/>
          <a:stretch/>
        </p:blipFill>
        <p:spPr>
          <a:xfrm rot="17889269">
            <a:off x="9134981" y="1472928"/>
            <a:ext cx="1662287" cy="16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1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F1B39-69D6-4740-8DD1-7122BE527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36" b="6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CE6889-E456-4DE3-80BB-4BB736CEF8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918"/>
          <a:stretch/>
        </p:blipFill>
        <p:spPr>
          <a:xfrm rot="3776623">
            <a:off x="7327418" y="1410473"/>
            <a:ext cx="2011666" cy="1642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0B1EE7-72CB-41EA-8413-32BD9AEBAC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118"/>
          <a:stretch/>
        </p:blipFill>
        <p:spPr>
          <a:xfrm rot="2914515" flipH="1">
            <a:off x="7431009" y="2592977"/>
            <a:ext cx="2011666" cy="1672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E8DA5-8C2D-4A41-A2A0-223EE60D43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6848"/>
          <a:stretch/>
        </p:blipFill>
        <p:spPr>
          <a:xfrm rot="17889269">
            <a:off x="9134981" y="1472928"/>
            <a:ext cx="1662287" cy="1603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2B8E91-6DC5-4C4B-8443-449F2B9D9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258" y="763003"/>
            <a:ext cx="3150851" cy="59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1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A10A95-1CCD-490E-B764-295302A24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14F753-7CFF-45B6-80D6-867B7A905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927" y="2372087"/>
            <a:ext cx="2036238" cy="45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71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A10A95-1CCD-490E-B764-295302A24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14F753-7CFF-45B6-80D6-867B7A905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927" y="2372087"/>
            <a:ext cx="2036238" cy="4553132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9DE08CF-53AD-4CAB-BFE8-98660FB7A262}"/>
              </a:ext>
            </a:extLst>
          </p:cNvPr>
          <p:cNvSpPr/>
          <p:nvPr/>
        </p:nvSpPr>
        <p:spPr>
          <a:xfrm>
            <a:off x="496389" y="1201783"/>
            <a:ext cx="3422468" cy="3135086"/>
          </a:xfrm>
          <a:prstGeom prst="wedgeEllipseCallout">
            <a:avLst>
              <a:gd name="adj1" fmla="val -55184"/>
              <a:gd name="adj2" fmla="val 48333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56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F9EACE-0409-42D1-BE0C-9F9DB1B71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83D23-08A5-4A40-BC23-626C0E24F79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84" y="1777284"/>
            <a:ext cx="1625600" cy="5111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45A19-6A2C-4D20-B989-76F152843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044" y="1703158"/>
            <a:ext cx="2105357" cy="51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1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Earth Globe Europe-Africa">
            <a:extLst>
              <a:ext uri="{FF2B5EF4-FFF2-40B4-BE49-F238E27FC236}">
                <a16:creationId xmlns:a16="http://schemas.microsoft.com/office/drawing/2014/main" id="{E76663CE-DAF5-4F66-BA49-4C476AE41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8264" y="0"/>
            <a:ext cx="7577890" cy="75778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D9123F-E760-4CB8-84EF-8CEC4AA9CA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3200" y="1746577"/>
            <a:ext cx="1625600" cy="5111423"/>
          </a:xfrm>
          <a:prstGeom prst="rect">
            <a:avLst/>
          </a:prstGeom>
        </p:spPr>
      </p:pic>
      <p:pic>
        <p:nvPicPr>
          <p:cNvPr id="3" name="Graphic 2" descr="Crown">
            <a:extLst>
              <a:ext uri="{FF2B5EF4-FFF2-40B4-BE49-F238E27FC236}">
                <a16:creationId xmlns:a16="http://schemas.microsoft.com/office/drawing/2014/main" id="{3215B62B-6118-421F-B456-C82F7AB96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073" y="364210"/>
            <a:ext cx="1958121" cy="1958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9E6CA5-DB46-4916-926B-A97B1EB3B9C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5224" y="4032614"/>
            <a:ext cx="1947152" cy="19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36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62D1D-CC23-4BB0-BD2C-E0DC36202290}"/>
              </a:ext>
            </a:extLst>
          </p:cNvPr>
          <p:cNvSpPr txBox="1"/>
          <p:nvPr/>
        </p:nvSpPr>
        <p:spPr>
          <a:xfrm>
            <a:off x="190989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And they did not stop</a:t>
            </a:r>
          </a:p>
          <a:p>
            <a:r>
              <a:rPr lang="en-US" sz="4000" dirty="0"/>
              <a:t>Until one day the pod went</a:t>
            </a:r>
          </a:p>
          <a:p>
            <a:r>
              <a:rPr lang="en-US" sz="4000" b="1" dirty="0"/>
              <a:t>POP!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44EAF-5F4D-4D09-B609-1C741436E02A}"/>
              </a:ext>
            </a:extLst>
          </p:cNvPr>
          <p:cNvSpPr txBox="1"/>
          <p:nvPr/>
        </p:nvSpPr>
        <p:spPr>
          <a:xfrm>
            <a:off x="6096000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So fat and round</a:t>
            </a:r>
          </a:p>
          <a:p>
            <a:r>
              <a:rPr lang="en-US" sz="4000" dirty="0"/>
              <a:t>Then all the peas</a:t>
            </a:r>
          </a:p>
          <a:p>
            <a:r>
              <a:rPr lang="en-US" sz="4000" dirty="0"/>
              <a:t>Fell to the 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E56DE-1126-4B36-ACAC-CEE69BD55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842"/>
          <a:stretch/>
        </p:blipFill>
        <p:spPr>
          <a:xfrm>
            <a:off x="7382622" y="5296639"/>
            <a:ext cx="4809378" cy="15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F72564-4B42-4717-B1BF-3828AD0C4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5" y="479054"/>
            <a:ext cx="3856357" cy="2923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419E2F-C8FC-4149-838D-120B35546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62" y="298621"/>
            <a:ext cx="3856357" cy="2923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1A0724-380C-43FF-8939-0CB533211600}"/>
              </a:ext>
            </a:extLst>
          </p:cNvPr>
          <p:cNvSpPr txBox="1"/>
          <p:nvPr/>
        </p:nvSpPr>
        <p:spPr>
          <a:xfrm>
            <a:off x="190989" y="587430"/>
            <a:ext cx="75683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Round and round the garden</a:t>
            </a:r>
          </a:p>
          <a:p>
            <a:r>
              <a:rPr lang="en-US" sz="4000" dirty="0"/>
              <a:t>Like a teddy bear</a:t>
            </a:r>
          </a:p>
          <a:p>
            <a:r>
              <a:rPr lang="en-US" sz="4000" dirty="0"/>
              <a:t>One step, two steps</a:t>
            </a:r>
          </a:p>
          <a:p>
            <a:r>
              <a:rPr lang="en-US" sz="4000" dirty="0"/>
              <a:t>Tickle you under there</a:t>
            </a:r>
          </a:p>
          <a:p>
            <a:endParaRPr lang="en-US" sz="4000" dirty="0"/>
          </a:p>
          <a:p>
            <a:r>
              <a:rPr lang="en-US" sz="4000" dirty="0"/>
              <a:t>Round and round the haystack </a:t>
            </a:r>
          </a:p>
          <a:p>
            <a:r>
              <a:rPr lang="en-US" sz="4000" dirty="0"/>
              <a:t>Like a little mouse</a:t>
            </a:r>
          </a:p>
          <a:p>
            <a:r>
              <a:rPr lang="en-US" sz="4000" dirty="0"/>
              <a:t>One step, two steps</a:t>
            </a:r>
          </a:p>
          <a:p>
            <a:r>
              <a:rPr lang="en-US" sz="4000" dirty="0"/>
              <a:t>Right inside the house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64149B-C738-49E5-B518-5D7A990AE8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17" y="1313727"/>
            <a:ext cx="1920241" cy="2331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F99D76-5693-4E21-83D7-312B55371B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944" y="3645447"/>
            <a:ext cx="3018693" cy="32125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A5B70B-E6B7-438C-88F2-3EDF0125BE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90" y="5267241"/>
            <a:ext cx="2603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2379958-A9CD-4097-B561-869AF7BBCF82}"/>
              </a:ext>
            </a:extLst>
          </p:cNvPr>
          <p:cNvSpPr txBox="1"/>
          <p:nvPr/>
        </p:nvSpPr>
        <p:spPr>
          <a:xfrm>
            <a:off x="190989" y="587430"/>
            <a:ext cx="75683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Mary, Mary, quite contrary</a:t>
            </a:r>
          </a:p>
          <a:p>
            <a:r>
              <a:rPr lang="en-US" sz="4000" dirty="0"/>
              <a:t>How does your garden grow?</a:t>
            </a:r>
          </a:p>
          <a:p>
            <a:r>
              <a:rPr lang="en-US" sz="4000" dirty="0"/>
              <a:t>With silver bells</a:t>
            </a:r>
          </a:p>
          <a:p>
            <a:r>
              <a:rPr lang="en-US" sz="4000" dirty="0"/>
              <a:t>And cockle shells</a:t>
            </a:r>
          </a:p>
          <a:p>
            <a:r>
              <a:rPr lang="en-US" sz="4000" dirty="0"/>
              <a:t>And pretty maids all in a row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FDAA1-93D6-4C4F-811A-990F92A4E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BFC"/>
              </a:clrFrom>
              <a:clrTo>
                <a:srgbClr val="F7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7" b="1"/>
          <a:stretch/>
        </p:blipFill>
        <p:spPr>
          <a:xfrm>
            <a:off x="5852160" y="2450302"/>
            <a:ext cx="6339840" cy="44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804F7D-55C8-4048-827F-629DA38E8349}"/>
              </a:ext>
            </a:extLst>
          </p:cNvPr>
          <p:cNvSpPr txBox="1"/>
          <p:nvPr/>
        </p:nvSpPr>
        <p:spPr>
          <a:xfrm>
            <a:off x="190988" y="587430"/>
            <a:ext cx="98412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Ring a ring of roses</a:t>
            </a:r>
          </a:p>
          <a:p>
            <a:r>
              <a:rPr lang="en-US" sz="4000" dirty="0"/>
              <a:t>A pocket full of poses</a:t>
            </a:r>
          </a:p>
          <a:p>
            <a:r>
              <a:rPr lang="en-US" sz="4000" dirty="0" err="1"/>
              <a:t>Atishoo</a:t>
            </a:r>
            <a:r>
              <a:rPr lang="en-US" sz="4000" dirty="0"/>
              <a:t>, </a:t>
            </a:r>
            <a:r>
              <a:rPr lang="en-US" sz="4000" dirty="0" err="1"/>
              <a:t>atishoo</a:t>
            </a:r>
            <a:endParaRPr lang="en-US" sz="4000" dirty="0"/>
          </a:p>
          <a:p>
            <a:r>
              <a:rPr lang="en-US" sz="4000" dirty="0"/>
              <a:t>We all fall down</a:t>
            </a:r>
          </a:p>
          <a:p>
            <a:endParaRPr lang="en-US" sz="4000" dirty="0"/>
          </a:p>
          <a:p>
            <a:r>
              <a:rPr lang="en-US" sz="4000" dirty="0"/>
              <a:t>Fishes in the water</a:t>
            </a:r>
          </a:p>
          <a:p>
            <a:r>
              <a:rPr lang="en-US" sz="4000" dirty="0"/>
              <a:t>Fishes in the sea</a:t>
            </a:r>
          </a:p>
          <a:p>
            <a:r>
              <a:rPr lang="en-US" sz="4000" dirty="0"/>
              <a:t>We all jump up with a 1 – 2 –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AC623-E672-4908-ADD1-A8D44D43B8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23" y="130630"/>
            <a:ext cx="6270570" cy="62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04C5DA-7B1B-4E42-A4D9-25C3DB9F3592}"/>
              </a:ext>
            </a:extLst>
          </p:cNvPr>
          <p:cNvSpPr txBox="1"/>
          <p:nvPr/>
        </p:nvSpPr>
        <p:spPr>
          <a:xfrm>
            <a:off x="0" y="138844"/>
            <a:ext cx="106250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Here we go round the mulberry bush</a:t>
            </a:r>
          </a:p>
          <a:p>
            <a:r>
              <a:rPr lang="en-US" sz="4000" dirty="0"/>
              <a:t>The mulberry bush, the mulberry bush</a:t>
            </a:r>
          </a:p>
          <a:p>
            <a:r>
              <a:rPr lang="en-US" sz="4000" dirty="0"/>
              <a:t>Here we go round the mulberry bush</a:t>
            </a:r>
          </a:p>
          <a:p>
            <a:r>
              <a:rPr lang="en-US" sz="4000" dirty="0"/>
              <a:t>On a cold and frosty morning</a:t>
            </a:r>
          </a:p>
          <a:p>
            <a:endParaRPr lang="en-US" sz="4000" dirty="0"/>
          </a:p>
          <a:p>
            <a:r>
              <a:rPr lang="en-US" sz="4000" dirty="0"/>
              <a:t>This is the way we comb our hair…</a:t>
            </a:r>
          </a:p>
          <a:p>
            <a:r>
              <a:rPr lang="en-US" sz="4000" dirty="0"/>
              <a:t>This is the way we brush our teeth…</a:t>
            </a:r>
          </a:p>
          <a:p>
            <a:r>
              <a:rPr lang="en-US" sz="4000" dirty="0"/>
              <a:t>This is the way we put on clothes…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6C110F-A230-4DC7-BB38-00422CB5F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0"/>
          <a:stretch/>
        </p:blipFill>
        <p:spPr>
          <a:xfrm>
            <a:off x="6032388" y="3735977"/>
            <a:ext cx="6185738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4F753-7CFF-45B6-80D6-867B7A90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47" y="20321"/>
            <a:ext cx="3067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6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B192E7-9577-45CE-8C59-A61A7D18CD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916" b="53725"/>
          <a:stretch/>
        </p:blipFill>
        <p:spPr>
          <a:xfrm>
            <a:off x="1579174" y="832686"/>
            <a:ext cx="1096885" cy="1438944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59AF1A9-CF7B-45D2-9AAB-B35B1F973E40}"/>
              </a:ext>
            </a:extLst>
          </p:cNvPr>
          <p:cNvSpPr/>
          <p:nvPr/>
        </p:nvSpPr>
        <p:spPr>
          <a:xfrm>
            <a:off x="279513" y="4574760"/>
            <a:ext cx="3540034" cy="1958122"/>
          </a:xfrm>
          <a:prstGeom prst="cloudCallout">
            <a:avLst>
              <a:gd name="adj1" fmla="val 80275"/>
              <a:gd name="adj2" fmla="val -78927"/>
            </a:avLst>
          </a:prstGeom>
          <a:noFill/>
          <a:ln w="57150">
            <a:solidFill>
              <a:srgbClr val="CC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ECFC59-25AE-45E4-883E-EC14ECBC8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747" y="20321"/>
            <a:ext cx="3067014" cy="68580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9500DF2-4360-4FB2-BB4F-B859891991FA}"/>
              </a:ext>
            </a:extLst>
          </p:cNvPr>
          <p:cNvSpPr/>
          <p:nvPr/>
        </p:nvSpPr>
        <p:spPr>
          <a:xfrm>
            <a:off x="279222" y="365760"/>
            <a:ext cx="3540034" cy="1958122"/>
          </a:xfrm>
          <a:prstGeom prst="cloudCallout">
            <a:avLst>
              <a:gd name="adj1" fmla="val 117913"/>
              <a:gd name="adj2" fmla="val 1126"/>
            </a:avLst>
          </a:prstGeom>
          <a:noFill/>
          <a:ln w="57150">
            <a:solidFill>
              <a:srgbClr val="CC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19E44D7-B400-442F-853D-7B86AFE092E2}"/>
              </a:ext>
            </a:extLst>
          </p:cNvPr>
          <p:cNvSpPr/>
          <p:nvPr/>
        </p:nvSpPr>
        <p:spPr>
          <a:xfrm>
            <a:off x="2887439" y="2470260"/>
            <a:ext cx="3540034" cy="1958122"/>
          </a:xfrm>
          <a:prstGeom prst="cloudCallout">
            <a:avLst>
              <a:gd name="adj1" fmla="val 66252"/>
              <a:gd name="adj2" fmla="val -86933"/>
            </a:avLst>
          </a:prstGeom>
          <a:solidFill>
            <a:schemeClr val="bg1"/>
          </a:solidFill>
          <a:ln w="57150">
            <a:solidFill>
              <a:srgbClr val="CC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Crown">
            <a:extLst>
              <a:ext uri="{FF2B5EF4-FFF2-40B4-BE49-F238E27FC236}">
                <a16:creationId xmlns:a16="http://schemas.microsoft.com/office/drawing/2014/main" id="{83F7C2DA-1F6E-4C3C-9849-891C174A4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9174" y="123972"/>
            <a:ext cx="1151508" cy="1151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049964-7E8C-488B-938E-6DAD6C93487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0882" y="2543449"/>
            <a:ext cx="1947152" cy="1958122"/>
          </a:xfrm>
          <a:prstGeom prst="rect">
            <a:avLst/>
          </a:prstGeom>
        </p:spPr>
      </p:pic>
      <p:pic>
        <p:nvPicPr>
          <p:cNvPr id="11" name="Graphic 10" descr="Earth Globe Europe-Africa">
            <a:extLst>
              <a:ext uri="{FF2B5EF4-FFF2-40B4-BE49-F238E27FC236}">
                <a16:creationId xmlns:a16="http://schemas.microsoft.com/office/drawing/2014/main" id="{A579713A-299A-408A-9EAD-48627514A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1973" y="4639420"/>
            <a:ext cx="1852820" cy="185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4F753-7CFF-45B6-80D6-867B7A90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47" y="20321"/>
            <a:ext cx="3067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3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4F753-7CFF-45B6-80D6-867B7A90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47" y="20321"/>
            <a:ext cx="306701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FABE83-CB3D-4E95-8739-1E74860F1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4051"/>
            <a:ext cx="7547308" cy="62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A9784B-6B6C-4012-94AD-E2176B67DC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14F753-7CFF-45B6-80D6-867B7A905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780" y="3197723"/>
            <a:ext cx="1650671" cy="36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F289E3-8383-48FA-9ADE-43C8BF47F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C1631-F604-4B45-8ABA-FF2C6B1BA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38" y="2100694"/>
            <a:ext cx="3067013" cy="4745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E840E-F917-4A59-8EEA-503CB96FE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531" y="2690949"/>
            <a:ext cx="3606808" cy="3565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1354BC-9D2C-463C-BF33-2853228D9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1" y="1133898"/>
            <a:ext cx="3091703" cy="5760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CD3D51-D2F2-490B-804C-995164813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8" y="1077294"/>
            <a:ext cx="3091703" cy="57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7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4F753-7CFF-45B6-80D6-867B7A90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47" y="20321"/>
            <a:ext cx="3067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8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259</Words>
  <Application>Microsoft Office PowerPoint</Application>
  <PresentationFormat>Widescreen</PresentationFormat>
  <Paragraphs>69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Andy</vt:lpstr>
      <vt:lpstr>Arial</vt:lpstr>
      <vt:lpstr>Arial Black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149</cp:revision>
  <dcterms:created xsi:type="dcterms:W3CDTF">2018-02-18T22:59:32Z</dcterms:created>
  <dcterms:modified xsi:type="dcterms:W3CDTF">2018-06-06T02:04:23Z</dcterms:modified>
</cp:coreProperties>
</file>