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7" r:id="rId3"/>
    <p:sldId id="256" r:id="rId4"/>
    <p:sldId id="258" r:id="rId5"/>
    <p:sldId id="257" r:id="rId6"/>
    <p:sldId id="259" r:id="rId7"/>
    <p:sldId id="368" r:id="rId8"/>
    <p:sldId id="369" r:id="rId9"/>
    <p:sldId id="260" r:id="rId10"/>
    <p:sldId id="261" r:id="rId11"/>
    <p:sldId id="366" r:id="rId12"/>
    <p:sldId id="370" r:id="rId13"/>
    <p:sldId id="365" r:id="rId14"/>
    <p:sldId id="367" r:id="rId15"/>
    <p:sldId id="363" r:id="rId16"/>
    <p:sldId id="364" r:id="rId17"/>
    <p:sldId id="371" r:id="rId18"/>
    <p:sldId id="265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7F121C"/>
    <a:srgbClr val="453E38"/>
    <a:srgbClr val="C7752F"/>
    <a:srgbClr val="0779BF"/>
    <a:srgbClr val="B07C17"/>
    <a:srgbClr val="67081A"/>
    <a:srgbClr val="017DBA"/>
    <a:srgbClr val="D72831"/>
    <a:srgbClr val="911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58" y="8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06_Jesus_Rich_Man_1024.jpg">
            <a:extLst>
              <a:ext uri="{FF2B5EF4-FFF2-40B4-BE49-F238E27FC236}">
                <a16:creationId xmlns:a16="http://schemas.microsoft.com/office/drawing/2014/main" id="{629FEDD8-8724-4E4F-A611-07A99455E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 b="12952"/>
          <a:stretch/>
        </p:blipFill>
        <p:spPr bwMode="auto">
          <a:xfrm>
            <a:off x="-2" y="1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08_Jesus_Rich_Man_1024.jpg">
            <a:extLst>
              <a:ext uri="{FF2B5EF4-FFF2-40B4-BE49-F238E27FC236}">
                <a16:creationId xmlns:a16="http://schemas.microsoft.com/office/drawing/2014/main" id="{ABDB344B-8196-41BF-A4C2-D26E1B45F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9" b="5466"/>
          <a:stretch/>
        </p:blipFill>
        <p:spPr bwMode="auto">
          <a:xfrm>
            <a:off x="-2" y="-1"/>
            <a:ext cx="12192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06_Jesus_Rich_Man_1024.jpg">
            <a:extLst>
              <a:ext uri="{FF2B5EF4-FFF2-40B4-BE49-F238E27FC236}">
                <a16:creationId xmlns:a16="http://schemas.microsoft.com/office/drawing/2014/main" id="{629FEDD8-8724-4E4F-A611-07A99455E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 b="12952"/>
          <a:stretch/>
        </p:blipFill>
        <p:spPr bwMode="auto">
          <a:xfrm>
            <a:off x="-2" y="1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FBC545F-44F8-4274-9C23-94A99F35A03B}"/>
              </a:ext>
            </a:extLst>
          </p:cNvPr>
          <p:cNvSpPr/>
          <p:nvPr/>
        </p:nvSpPr>
        <p:spPr>
          <a:xfrm>
            <a:off x="6633556" y="980902"/>
            <a:ext cx="3125586" cy="2709949"/>
          </a:xfrm>
          <a:prstGeom prst="wedgeRoundRectCallout">
            <a:avLst>
              <a:gd name="adj1" fmla="val -64033"/>
              <a:gd name="adj2" fmla="val -3144"/>
              <a:gd name="adj3" fmla="val 16667"/>
            </a:avLst>
          </a:prstGeom>
          <a:solidFill>
            <a:schemeClr val="bg1"/>
          </a:solidFill>
          <a:ln w="76200">
            <a:solidFill>
              <a:srgbClr val="7F1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7FB4E-D112-4C3F-AFF1-BD23B51326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0753" y="980902"/>
            <a:ext cx="2776587" cy="27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9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07_Jesus_Rich_Man_1024.jpg">
            <a:extLst>
              <a:ext uri="{FF2B5EF4-FFF2-40B4-BE49-F238E27FC236}">
                <a16:creationId xmlns:a16="http://schemas.microsoft.com/office/drawing/2014/main" id="{2B53F11D-BCE2-4BA9-AB3C-AB3DDCA4E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" b="10599"/>
          <a:stretch/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10_Jesus_Rich_Man_1024.jpg">
            <a:extLst>
              <a:ext uri="{FF2B5EF4-FFF2-40B4-BE49-F238E27FC236}">
                <a16:creationId xmlns:a16="http://schemas.microsoft.com/office/drawing/2014/main" id="{D4415BF0-E29A-4080-AA99-D5AA01DB1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7957D7-B7CA-42D9-8E44-3445AE618053}"/>
              </a:ext>
            </a:extLst>
          </p:cNvPr>
          <p:cNvSpPr txBox="1"/>
          <p:nvPr/>
        </p:nvSpPr>
        <p:spPr>
          <a:xfrm>
            <a:off x="190989" y="587430"/>
            <a:ext cx="112390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wheels on the bus go round and round</a:t>
            </a:r>
          </a:p>
          <a:p>
            <a:r>
              <a:rPr lang="en-US" sz="4000" dirty="0"/>
              <a:t>Round and round, round and round</a:t>
            </a:r>
          </a:p>
          <a:p>
            <a:r>
              <a:rPr lang="en-US" sz="4000" dirty="0"/>
              <a:t>The wheels on the bus go round and round</a:t>
            </a:r>
          </a:p>
          <a:p>
            <a:r>
              <a:rPr lang="en-US" sz="4000" dirty="0"/>
              <a:t>All through the town.</a:t>
            </a:r>
          </a:p>
          <a:p>
            <a:endParaRPr lang="en-US" sz="4000" dirty="0"/>
          </a:p>
          <a:p>
            <a:r>
              <a:rPr lang="en-US" sz="4000" dirty="0"/>
              <a:t>Horn – </a:t>
            </a:r>
            <a:r>
              <a:rPr lang="en-US" sz="3600" dirty="0"/>
              <a:t>Beep, Beep, Beep</a:t>
            </a:r>
          </a:p>
          <a:p>
            <a:r>
              <a:rPr lang="en-US" sz="4000" dirty="0"/>
              <a:t>Lights </a:t>
            </a:r>
            <a:r>
              <a:rPr lang="en-US" sz="4000"/>
              <a:t>– </a:t>
            </a:r>
            <a:r>
              <a:rPr lang="en-US" sz="3600"/>
              <a:t>Flash on and off</a:t>
            </a:r>
            <a:endParaRPr lang="en-US" sz="3600" dirty="0"/>
          </a:p>
          <a:p>
            <a:r>
              <a:rPr lang="en-US" sz="4000" dirty="0"/>
              <a:t>Doors – </a:t>
            </a:r>
            <a:r>
              <a:rPr lang="en-US" sz="3600" dirty="0"/>
              <a:t>Open and Shut</a:t>
            </a:r>
          </a:p>
          <a:p>
            <a:r>
              <a:rPr lang="en-US" sz="4000" dirty="0"/>
              <a:t>People – </a:t>
            </a:r>
            <a:r>
              <a:rPr lang="en-US" sz="3600" dirty="0"/>
              <a:t>Bounce up and down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7127E-D8F7-4206-AC25-EBC2EC2F64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7020" y="3141975"/>
            <a:ext cx="595399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5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4FBB18-BAD5-4F43-BDDB-0F1E8BA5FE08}"/>
              </a:ext>
            </a:extLst>
          </p:cNvPr>
          <p:cNvSpPr txBox="1"/>
          <p:nvPr/>
        </p:nvSpPr>
        <p:spPr>
          <a:xfrm>
            <a:off x="399537" y="724932"/>
            <a:ext cx="10741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Pat-a-cake, pat-a-cake baker’s man</a:t>
            </a:r>
          </a:p>
          <a:p>
            <a:r>
              <a:rPr lang="en-US" sz="4000" dirty="0"/>
              <a:t>Bake me a cake as fast as you can</a:t>
            </a:r>
          </a:p>
          <a:p>
            <a:r>
              <a:rPr lang="en-US" sz="4000" dirty="0"/>
              <a:t>Pat it and prick it an mark it with B</a:t>
            </a:r>
          </a:p>
          <a:p>
            <a:r>
              <a:rPr lang="en-US" sz="4000" dirty="0"/>
              <a:t>Put it in the oven for baby and 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E5EA47-B007-4A9F-BE77-10CE3BF69C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4" y="1451811"/>
            <a:ext cx="5406189" cy="54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5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1D432E-7210-456F-8873-9DD0332476F8}"/>
              </a:ext>
            </a:extLst>
          </p:cNvPr>
          <p:cNvSpPr txBox="1"/>
          <p:nvPr/>
        </p:nvSpPr>
        <p:spPr>
          <a:xfrm>
            <a:off x="399537" y="724932"/>
            <a:ext cx="107417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Hot Cross Buns Hot cross buns</a:t>
            </a:r>
          </a:p>
          <a:p>
            <a:r>
              <a:rPr lang="en-US" sz="4000" dirty="0"/>
              <a:t>1 a penny. 2 a penny.</a:t>
            </a:r>
          </a:p>
          <a:p>
            <a:r>
              <a:rPr lang="en-US" sz="4000" dirty="0"/>
              <a:t>Hot cross buns</a:t>
            </a:r>
          </a:p>
          <a:p>
            <a:r>
              <a:rPr lang="en-US" sz="4000" dirty="0"/>
              <a:t>Give them to your daughters</a:t>
            </a:r>
          </a:p>
          <a:p>
            <a:r>
              <a:rPr lang="en-US" sz="4000" dirty="0"/>
              <a:t>Give them to your sons</a:t>
            </a:r>
          </a:p>
          <a:p>
            <a:r>
              <a:rPr lang="en-US" sz="4000" dirty="0"/>
              <a:t>1 a penny. 2 a penny</a:t>
            </a:r>
          </a:p>
          <a:p>
            <a:r>
              <a:rPr lang="en-US" sz="4000" dirty="0"/>
              <a:t>Hot cross buns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07BA-7F74-4062-AA8A-B3A5A16C7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81" y="1654342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86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F468D275-4A89-43D3-815A-C6E2B3B61B77}"/>
              </a:ext>
            </a:extLst>
          </p:cNvPr>
          <p:cNvSpPr txBox="1"/>
          <p:nvPr/>
        </p:nvSpPr>
        <p:spPr>
          <a:xfrm>
            <a:off x="351411" y="584252"/>
            <a:ext cx="11559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Baa </a:t>
            </a:r>
            <a:r>
              <a:rPr lang="en-US" sz="4000" dirty="0" err="1"/>
              <a:t>baa</a:t>
            </a:r>
            <a:r>
              <a:rPr lang="en-US" sz="4000" dirty="0"/>
              <a:t> black sheep have you </a:t>
            </a:r>
            <a:r>
              <a:rPr lang="en-US" sz="4000"/>
              <a:t>any wool?</a:t>
            </a:r>
            <a:endParaRPr lang="en-US" sz="4000" dirty="0"/>
          </a:p>
          <a:p>
            <a:r>
              <a:rPr lang="en-US" sz="4000" dirty="0"/>
              <a:t>Yes sir, yes sir, three bags full</a:t>
            </a:r>
          </a:p>
          <a:p>
            <a:r>
              <a:rPr lang="en-US" sz="4000" dirty="0"/>
              <a:t>One for the master</a:t>
            </a:r>
          </a:p>
          <a:p>
            <a:r>
              <a:rPr lang="en-US" sz="4000" dirty="0"/>
              <a:t>One for the dame</a:t>
            </a:r>
          </a:p>
          <a:p>
            <a:r>
              <a:rPr lang="en-US" sz="4000" dirty="0"/>
              <a:t>And one for the little boy who lives down the lane.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6D89CF-6CEA-4859-A7C7-D0B85D7B85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427" y="3754350"/>
            <a:ext cx="4138124" cy="29137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0CD3AD-316C-4EC8-9C9C-85256EBE03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6837" y="3787723"/>
            <a:ext cx="1838325" cy="24860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9D4B13F-23D4-499B-BBE3-6321A4512E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931" y="3799443"/>
            <a:ext cx="1838325" cy="24860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BD5FE4-2510-4C86-AC16-00C2183375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7176" y="3813511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46D235-A97B-4BA2-87A9-0A8695858983}"/>
              </a:ext>
            </a:extLst>
          </p:cNvPr>
          <p:cNvSpPr txBox="1"/>
          <p:nvPr/>
        </p:nvSpPr>
        <p:spPr>
          <a:xfrm>
            <a:off x="399537" y="724932"/>
            <a:ext cx="107417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Pizza Hut, a Pizza Hut</a:t>
            </a:r>
          </a:p>
          <a:p>
            <a:r>
              <a:rPr lang="en-US" sz="4000" dirty="0"/>
              <a:t>Kentucky Fried Chicken and a Pizza Hut</a:t>
            </a:r>
          </a:p>
          <a:p>
            <a:r>
              <a:rPr lang="en-US" sz="4000" dirty="0"/>
              <a:t>A Pizza Hut, a Pizza Hut</a:t>
            </a:r>
          </a:p>
          <a:p>
            <a:r>
              <a:rPr lang="en-US" sz="4000" dirty="0"/>
              <a:t>Kentucky Fried Chicken and a Pizza Hut</a:t>
            </a:r>
          </a:p>
          <a:p>
            <a:r>
              <a:rPr lang="en-US" sz="4000" dirty="0"/>
              <a:t>McDonalds, McDonalds</a:t>
            </a:r>
          </a:p>
          <a:p>
            <a:r>
              <a:rPr lang="en-US" sz="4000" dirty="0"/>
              <a:t>Kentucky Fried Chicken and a Pizza Hut</a:t>
            </a:r>
          </a:p>
          <a:p>
            <a:r>
              <a:rPr lang="en-US" sz="4000" dirty="0"/>
              <a:t>McDonalds, McDonalds</a:t>
            </a:r>
          </a:p>
          <a:p>
            <a:r>
              <a:rPr lang="en-US" sz="4000" dirty="0"/>
              <a:t>Kentucky Fried Chicken and a Pizza Hut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51592-F2B1-4F56-854B-3CF99B512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06" y="433137"/>
            <a:ext cx="1864136" cy="18766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815BCA-BDEB-4064-88C4-AA4059589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06" y="2601579"/>
            <a:ext cx="1864136" cy="18641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276A10-EBF6-4E3C-85EF-38A32CFE2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06" y="4757510"/>
            <a:ext cx="1997289" cy="18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3747227" y="4104980"/>
            <a:ext cx="4598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here!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01_Jesus_Rich_Man_1024.jpg">
            <a:extLst>
              <a:ext uri="{FF2B5EF4-FFF2-40B4-BE49-F238E27FC236}">
                <a16:creationId xmlns:a16="http://schemas.microsoft.com/office/drawing/2014/main" id="{8D9E8E03-7D0F-407A-9FDF-1F591717EF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b="119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03_Jesus_Rich_Man_1024.jpg">
            <a:extLst>
              <a:ext uri="{FF2B5EF4-FFF2-40B4-BE49-F238E27FC236}">
                <a16:creationId xmlns:a16="http://schemas.microsoft.com/office/drawing/2014/main" id="{E0563904-C7F0-48D0-AE7C-1D9B83C32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9"/>
          <a:stretch/>
        </p:blipFill>
        <p:spPr bwMode="auto">
          <a:xfrm>
            <a:off x="-2" y="4155"/>
            <a:ext cx="12192001" cy="685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02_Jesus_Rich_Man_1024.jpg">
            <a:extLst>
              <a:ext uri="{FF2B5EF4-FFF2-40B4-BE49-F238E27FC236}">
                <a16:creationId xmlns:a16="http://schemas.microsoft.com/office/drawing/2014/main" id="{08FF8186-430D-4436-BF70-2D94B3A2A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b="120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04_Jesus_Rich_Man_1024.jpg">
            <a:extLst>
              <a:ext uri="{FF2B5EF4-FFF2-40B4-BE49-F238E27FC236}">
                <a16:creationId xmlns:a16="http://schemas.microsoft.com/office/drawing/2014/main" id="{EC543987-AE2B-48BD-8B32-3C75D8243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" b="188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7FAA46-285A-440A-96B6-CC2EBD8A8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927" y="0"/>
            <a:ext cx="7776324" cy="6858000"/>
          </a:xfrm>
          <a:prstGeom prst="rect">
            <a:avLst/>
          </a:prstGeom>
        </p:spPr>
      </p:pic>
      <p:pic>
        <p:nvPicPr>
          <p:cNvPr id="5" name="Graphic 4" descr="Heart">
            <a:extLst>
              <a:ext uri="{FF2B5EF4-FFF2-40B4-BE49-F238E27FC236}">
                <a16:creationId xmlns:a16="http://schemas.microsoft.com/office/drawing/2014/main" id="{FCF91F4D-A1D3-4073-BDFF-85B764B07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2719" y="4551875"/>
            <a:ext cx="2388910" cy="238891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455CBE9-AFFD-4759-AA9D-D5EB152A2D35}"/>
              </a:ext>
            </a:extLst>
          </p:cNvPr>
          <p:cNvSpPr/>
          <p:nvPr/>
        </p:nvSpPr>
        <p:spPr>
          <a:xfrm>
            <a:off x="2673030" y="2855838"/>
            <a:ext cx="1536381" cy="860265"/>
          </a:xfrm>
          <a:prstGeom prst="wedgeEllipseCallout">
            <a:avLst>
              <a:gd name="adj1" fmla="val -26643"/>
              <a:gd name="adj2" fmla="val 77652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6E14E5-A940-41BE-B954-7A4687186A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9" y="2624962"/>
            <a:ext cx="1578974" cy="1578974"/>
          </a:xfrm>
          <a:prstGeom prst="rect">
            <a:avLst/>
          </a:prstGeom>
        </p:spPr>
      </p:pic>
      <p:pic>
        <p:nvPicPr>
          <p:cNvPr id="12" name="Graphic 11" descr="Family with boy">
            <a:extLst>
              <a:ext uri="{FF2B5EF4-FFF2-40B4-BE49-F238E27FC236}">
                <a16:creationId xmlns:a16="http://schemas.microsoft.com/office/drawing/2014/main" id="{6F2A9E89-3852-481B-8E5A-04A98AF4C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9324" y="5304827"/>
            <a:ext cx="975700" cy="975700"/>
          </a:xfrm>
          <a:prstGeom prst="rect">
            <a:avLst/>
          </a:prstGeom>
        </p:spPr>
      </p:pic>
      <p:pic>
        <p:nvPicPr>
          <p:cNvPr id="14" name="Graphic 13" descr="Scales of justice">
            <a:extLst>
              <a:ext uri="{FF2B5EF4-FFF2-40B4-BE49-F238E27FC236}">
                <a16:creationId xmlns:a16="http://schemas.microsoft.com/office/drawing/2014/main" id="{3FB96F22-8C5B-4347-A36C-51430EDBA4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0069" y="5033357"/>
            <a:ext cx="1385458" cy="13854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F0E9C9-E750-41BA-A7E2-BD77191B98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764">
            <a:off x="381799" y="436140"/>
            <a:ext cx="1455513" cy="1455513"/>
          </a:xfrm>
          <a:prstGeom prst="rect">
            <a:avLst/>
          </a:prstGeom>
        </p:spPr>
      </p:pic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F0668AD4-673E-4914-BA55-100F79DF5F54}"/>
              </a:ext>
            </a:extLst>
          </p:cNvPr>
          <p:cNvSpPr/>
          <p:nvPr/>
        </p:nvSpPr>
        <p:spPr>
          <a:xfrm>
            <a:off x="38649" y="74362"/>
            <a:ext cx="2058008" cy="2112565"/>
          </a:xfrm>
          <a:prstGeom prst="noSmoking">
            <a:avLst>
              <a:gd name="adj" fmla="val 80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&quot;Not Allowed&quot; Symbol 16">
            <a:extLst>
              <a:ext uri="{FF2B5EF4-FFF2-40B4-BE49-F238E27FC236}">
                <a16:creationId xmlns:a16="http://schemas.microsoft.com/office/drawing/2014/main" id="{6F9820D5-7E57-48F8-81F1-C11504858D1F}"/>
              </a:ext>
            </a:extLst>
          </p:cNvPr>
          <p:cNvSpPr/>
          <p:nvPr/>
        </p:nvSpPr>
        <p:spPr>
          <a:xfrm>
            <a:off x="38649" y="2358165"/>
            <a:ext cx="2058008" cy="2112565"/>
          </a:xfrm>
          <a:prstGeom prst="noSmoking">
            <a:avLst>
              <a:gd name="adj" fmla="val 80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CAC371E2-6488-4A81-8B65-013BCA9D4F4B}"/>
              </a:ext>
            </a:extLst>
          </p:cNvPr>
          <p:cNvSpPr/>
          <p:nvPr/>
        </p:nvSpPr>
        <p:spPr>
          <a:xfrm>
            <a:off x="38649" y="4627948"/>
            <a:ext cx="2058008" cy="2112565"/>
          </a:xfrm>
          <a:prstGeom prst="noSmoking">
            <a:avLst>
              <a:gd name="adj" fmla="val 80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&quot;Not Allowed&quot; Symbol 18">
            <a:extLst>
              <a:ext uri="{FF2B5EF4-FFF2-40B4-BE49-F238E27FC236}">
                <a16:creationId xmlns:a16="http://schemas.microsoft.com/office/drawing/2014/main" id="{20FF9595-72DD-49AC-B72D-4AC94D603436}"/>
              </a:ext>
            </a:extLst>
          </p:cNvPr>
          <p:cNvSpPr/>
          <p:nvPr/>
        </p:nvSpPr>
        <p:spPr>
          <a:xfrm>
            <a:off x="22023" y="74362"/>
            <a:ext cx="2058008" cy="2112565"/>
          </a:xfrm>
          <a:prstGeom prst="noSmoking">
            <a:avLst>
              <a:gd name="adj" fmla="val 80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&quot;Not Allowed&quot; Symbol 19">
            <a:extLst>
              <a:ext uri="{FF2B5EF4-FFF2-40B4-BE49-F238E27FC236}">
                <a16:creationId xmlns:a16="http://schemas.microsoft.com/office/drawing/2014/main" id="{4421DF4C-8ED7-436C-A6EA-D62A88A6FF74}"/>
              </a:ext>
            </a:extLst>
          </p:cNvPr>
          <p:cNvSpPr/>
          <p:nvPr/>
        </p:nvSpPr>
        <p:spPr>
          <a:xfrm>
            <a:off x="2378077" y="2358165"/>
            <a:ext cx="2058008" cy="2112565"/>
          </a:xfrm>
          <a:prstGeom prst="noSmoking">
            <a:avLst>
              <a:gd name="adj" fmla="val 80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3" name="Graphic 22" descr="Man and woman">
            <a:extLst>
              <a:ext uri="{FF2B5EF4-FFF2-40B4-BE49-F238E27FC236}">
                <a16:creationId xmlns:a16="http://schemas.microsoft.com/office/drawing/2014/main" id="{0843A4E6-2336-499C-ADF9-1411BC540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46909" y="444730"/>
            <a:ext cx="1549329" cy="1549329"/>
          </a:xfrm>
          <a:prstGeom prst="rect">
            <a:avLst/>
          </a:prstGeom>
        </p:spPr>
      </p:pic>
      <p:sp>
        <p:nvSpPr>
          <p:cNvPr id="21" name="&quot;Not Allowed&quot; Symbol 20">
            <a:extLst>
              <a:ext uri="{FF2B5EF4-FFF2-40B4-BE49-F238E27FC236}">
                <a16:creationId xmlns:a16="http://schemas.microsoft.com/office/drawing/2014/main" id="{01FD673A-643B-452C-9672-867AF8BA7171}"/>
              </a:ext>
            </a:extLst>
          </p:cNvPr>
          <p:cNvSpPr/>
          <p:nvPr/>
        </p:nvSpPr>
        <p:spPr>
          <a:xfrm>
            <a:off x="2378077" y="74361"/>
            <a:ext cx="2058008" cy="2112565"/>
          </a:xfrm>
          <a:prstGeom prst="noSmoking">
            <a:avLst>
              <a:gd name="adj" fmla="val 80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7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03_Jesus_Rich_Man_1024.jpg">
            <a:extLst>
              <a:ext uri="{FF2B5EF4-FFF2-40B4-BE49-F238E27FC236}">
                <a16:creationId xmlns:a16="http://schemas.microsoft.com/office/drawing/2014/main" id="{E0563904-C7F0-48D0-AE7C-1D9B83C32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9"/>
          <a:stretch/>
        </p:blipFill>
        <p:spPr bwMode="auto">
          <a:xfrm>
            <a:off x="-2" y="4155"/>
            <a:ext cx="12192001" cy="685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38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05_Jesus_Rich_Man_1024.jpg">
            <a:extLst>
              <a:ext uri="{FF2B5EF4-FFF2-40B4-BE49-F238E27FC236}">
                <a16:creationId xmlns:a16="http://schemas.microsoft.com/office/drawing/2014/main" id="{73B96CFF-3B86-4F33-9EA7-B96287A5A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b="11922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6167</TotalTime>
  <Words>237</Words>
  <Application>Microsoft Office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275</cp:revision>
  <dcterms:created xsi:type="dcterms:W3CDTF">2018-02-18T22:59:32Z</dcterms:created>
  <dcterms:modified xsi:type="dcterms:W3CDTF">2019-03-05T22:11:37Z</dcterms:modified>
</cp:coreProperties>
</file>