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7" r:id="rId3"/>
    <p:sldId id="356" r:id="rId4"/>
    <p:sldId id="366" r:id="rId5"/>
    <p:sldId id="346" r:id="rId6"/>
    <p:sldId id="365" r:id="rId7"/>
    <p:sldId id="369" r:id="rId8"/>
    <p:sldId id="367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64" r:id="rId17"/>
    <p:sldId id="263" r:id="rId18"/>
    <p:sldId id="265" r:id="rId19"/>
    <p:sldId id="3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FFCC00"/>
    <a:srgbClr val="FF0066"/>
    <a:srgbClr val="F2D3B6"/>
    <a:srgbClr val="D1C9B2"/>
    <a:srgbClr val="009BD1"/>
    <a:srgbClr val="D0B9A9"/>
    <a:srgbClr val="D2C9B0"/>
    <a:srgbClr val="717C52"/>
    <a:srgbClr val="37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7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43" y="93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svg"/><Relationship Id="rId7" Type="http://schemas.openxmlformats.org/officeDocument/2006/relationships/image" Target="../media/image1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0.sv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3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2.png"/><Relationship Id="rId17" Type="http://schemas.openxmlformats.org/officeDocument/2006/relationships/image" Target="../media/image36.svg"/><Relationship Id="rId2" Type="http://schemas.openxmlformats.org/officeDocument/2006/relationships/image" Target="../media/image2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Family with boy">
            <a:extLst>
              <a:ext uri="{FF2B5EF4-FFF2-40B4-BE49-F238E27FC236}">
                <a16:creationId xmlns:a16="http://schemas.microsoft.com/office/drawing/2014/main" id="{1687360E-4A12-49DE-8107-8C618ABD2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3152" y="1083517"/>
            <a:ext cx="1325880" cy="1325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792ABF-FA0E-4C23-B386-777E2C0F3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5" y="579106"/>
            <a:ext cx="2692989" cy="2692989"/>
          </a:xfrm>
          <a:prstGeom prst="rect">
            <a:avLst/>
          </a:prstGeom>
        </p:spPr>
      </p:pic>
      <p:sp>
        <p:nvSpPr>
          <p:cNvPr id="20" name="&quot;Not Allowed&quot; Symbol 19">
            <a:extLst>
              <a:ext uri="{FF2B5EF4-FFF2-40B4-BE49-F238E27FC236}">
                <a16:creationId xmlns:a16="http://schemas.microsoft.com/office/drawing/2014/main" id="{CFE38984-2883-4D98-BFEA-8A3568EFAADC}"/>
              </a:ext>
            </a:extLst>
          </p:cNvPr>
          <p:cNvSpPr/>
          <p:nvPr/>
        </p:nvSpPr>
        <p:spPr>
          <a:xfrm>
            <a:off x="8597968" y="493792"/>
            <a:ext cx="2416248" cy="2505330"/>
          </a:xfrm>
          <a:prstGeom prst="noSmoking">
            <a:avLst>
              <a:gd name="adj" fmla="val 80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4D112D-C35E-425F-A595-B36DA63282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32" y="493792"/>
            <a:ext cx="2523728" cy="2523728"/>
          </a:xfrm>
          <a:prstGeom prst="rect">
            <a:avLst/>
          </a:prstGeom>
        </p:spPr>
      </p:pic>
      <p:pic>
        <p:nvPicPr>
          <p:cNvPr id="22" name="Graphic 21" descr="Heart">
            <a:extLst>
              <a:ext uri="{FF2B5EF4-FFF2-40B4-BE49-F238E27FC236}">
                <a16:creationId xmlns:a16="http://schemas.microsoft.com/office/drawing/2014/main" id="{014B3798-53E4-410D-8660-47E2B93D3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7760" y="4103771"/>
            <a:ext cx="2115970" cy="2115970"/>
          </a:xfrm>
          <a:prstGeom prst="rect">
            <a:avLst/>
          </a:prstGeom>
        </p:spPr>
      </p:pic>
      <p:pic>
        <p:nvPicPr>
          <p:cNvPr id="24" name="Graphic 23" descr="Heart">
            <a:extLst>
              <a:ext uri="{FF2B5EF4-FFF2-40B4-BE49-F238E27FC236}">
                <a16:creationId xmlns:a16="http://schemas.microsoft.com/office/drawing/2014/main" id="{5C3A004E-FCA1-4F1D-AFBA-8A773479E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0057" y="3465513"/>
            <a:ext cx="3392487" cy="3392487"/>
          </a:xfrm>
          <a:prstGeom prst="rect">
            <a:avLst/>
          </a:prstGeom>
        </p:spPr>
      </p:pic>
      <p:sp>
        <p:nvSpPr>
          <p:cNvPr id="25" name="&quot;Not Allowed&quot; Symbol 24">
            <a:extLst>
              <a:ext uri="{FF2B5EF4-FFF2-40B4-BE49-F238E27FC236}">
                <a16:creationId xmlns:a16="http://schemas.microsoft.com/office/drawing/2014/main" id="{D4162226-6DB1-49ED-8A20-02FD7C0CEAD4}"/>
              </a:ext>
            </a:extLst>
          </p:cNvPr>
          <p:cNvSpPr/>
          <p:nvPr/>
        </p:nvSpPr>
        <p:spPr>
          <a:xfrm>
            <a:off x="1842522" y="3773564"/>
            <a:ext cx="2416248" cy="2505330"/>
          </a:xfrm>
          <a:prstGeom prst="noSmoking">
            <a:avLst>
              <a:gd name="adj" fmla="val 80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&quot;Not Allowed&quot; Symbol 25">
            <a:extLst>
              <a:ext uri="{FF2B5EF4-FFF2-40B4-BE49-F238E27FC236}">
                <a16:creationId xmlns:a16="http://schemas.microsoft.com/office/drawing/2014/main" id="{8266E084-0015-466D-91C6-D5472C142110}"/>
              </a:ext>
            </a:extLst>
          </p:cNvPr>
          <p:cNvSpPr/>
          <p:nvPr/>
        </p:nvSpPr>
        <p:spPr>
          <a:xfrm>
            <a:off x="6800057" y="3392488"/>
            <a:ext cx="3240055" cy="3246056"/>
          </a:xfrm>
          <a:prstGeom prst="noSmoking">
            <a:avLst>
              <a:gd name="adj" fmla="val 80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Graphic 3" descr="Angry Face with No Fill">
            <a:extLst>
              <a:ext uri="{FF2B5EF4-FFF2-40B4-BE49-F238E27FC236}">
                <a16:creationId xmlns:a16="http://schemas.microsoft.com/office/drawing/2014/main" id="{742E7DA5-3F04-4F7E-BFFB-ADDCCE7D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928" y="4501995"/>
            <a:ext cx="914400" cy="914400"/>
          </a:xfrm>
          <a:prstGeom prst="rect">
            <a:avLst/>
          </a:prstGeom>
        </p:spPr>
      </p:pic>
      <p:pic>
        <p:nvPicPr>
          <p:cNvPr id="8" name="Graphic 7" descr="Crying Face with Solid Fill">
            <a:extLst>
              <a:ext uri="{FF2B5EF4-FFF2-40B4-BE49-F238E27FC236}">
                <a16:creationId xmlns:a16="http://schemas.microsoft.com/office/drawing/2014/main" id="{0BF40EBB-C3D1-4ED3-872C-C7D894C65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86162" y="45019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0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9627BD-F1AA-4B39-B1D6-F95A795EB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32" y="1048046"/>
            <a:ext cx="8267335" cy="54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3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934255-E1EA-4E9E-87AC-76498E45A3B9}"/>
              </a:ext>
            </a:extLst>
          </p:cNvPr>
          <p:cNvSpPr/>
          <p:nvPr/>
        </p:nvSpPr>
        <p:spPr>
          <a:xfrm rot="21271826">
            <a:off x="3099616" y="1225693"/>
            <a:ext cx="2633472" cy="4005072"/>
          </a:xfrm>
          <a:prstGeom prst="roundRect">
            <a:avLst>
              <a:gd name="adj" fmla="val 12859"/>
            </a:avLst>
          </a:prstGeom>
          <a:blipFill>
            <a:blip r:embed="rId2"/>
            <a:tile tx="0" ty="0" sx="100000" sy="100000" flip="none" algn="tl"/>
          </a:blipFill>
          <a:effectLst>
            <a:outerShdw blurRad="152400" dir="9540000" sx="108000" sy="108000" algn="tr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577259" lon="19571133" rev="319057"/>
            </a:camera>
            <a:lightRig rig="threePt" dir="t"/>
          </a:scene3d>
          <a:sp3d>
            <a:bevelT w="190500" h="190500"/>
            <a:bevelB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C62F76-7067-41D2-927B-AA9BD85A5489}"/>
              </a:ext>
            </a:extLst>
          </p:cNvPr>
          <p:cNvSpPr/>
          <p:nvPr/>
        </p:nvSpPr>
        <p:spPr>
          <a:xfrm rot="300164">
            <a:off x="6265612" y="1426463"/>
            <a:ext cx="2633472" cy="400507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outerShdw blurRad="152400" dir="9540000" sx="108000" sy="108000" algn="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 w="190500" h="190500"/>
            <a:bevelB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833FF2-C8D1-4A6A-BC25-6622B65C1D0D}"/>
              </a:ext>
            </a:extLst>
          </p:cNvPr>
          <p:cNvSpPr/>
          <p:nvPr/>
        </p:nvSpPr>
        <p:spPr>
          <a:xfrm rot="840472">
            <a:off x="7258476" y="1110988"/>
            <a:ext cx="886781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36EDA-9916-44E2-A70B-50F370E113AE}"/>
              </a:ext>
            </a:extLst>
          </p:cNvPr>
          <p:cNvSpPr/>
          <p:nvPr/>
        </p:nvSpPr>
        <p:spPr>
          <a:xfrm rot="20834412">
            <a:off x="4075339" y="952913"/>
            <a:ext cx="535723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649B6-ABFC-479B-8577-A350F0BEC0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9870" y="363974"/>
            <a:ext cx="6168326" cy="620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5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9B5389-00B3-4A6E-9863-246B4239E7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534" y="502519"/>
            <a:ext cx="2080121" cy="5852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7D247-0E8C-4DCC-A5A7-ECDB66B9AB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5982" y="327461"/>
            <a:ext cx="6168326" cy="620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0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9B5389-00B3-4A6E-9863-246B4239E7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534" y="502519"/>
            <a:ext cx="2080121" cy="585296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4BC75C-A5EC-4010-95DA-5739C93C688C}"/>
              </a:ext>
            </a:extLst>
          </p:cNvPr>
          <p:cNvSpPr/>
          <p:nvPr/>
        </p:nvSpPr>
        <p:spPr>
          <a:xfrm rot="21271826">
            <a:off x="4471216" y="1463437"/>
            <a:ext cx="2633472" cy="4005072"/>
          </a:xfrm>
          <a:prstGeom prst="roundRect">
            <a:avLst>
              <a:gd name="adj" fmla="val 12859"/>
            </a:avLst>
          </a:prstGeom>
          <a:blipFill>
            <a:blip r:embed="rId3"/>
            <a:tile tx="0" ty="0" sx="100000" sy="100000" flip="none" algn="tl"/>
          </a:blipFill>
          <a:effectLst>
            <a:outerShdw blurRad="152400" dir="9540000" sx="108000" sy="108000" algn="tr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577259" lon="19571133" rev="319057"/>
            </a:camera>
            <a:lightRig rig="threePt" dir="t"/>
          </a:scene3d>
          <a:sp3d>
            <a:bevelT w="190500" h="190500"/>
            <a:bevelB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2697A7-346A-4570-92D3-E08D725E1FCC}"/>
              </a:ext>
            </a:extLst>
          </p:cNvPr>
          <p:cNvSpPr/>
          <p:nvPr/>
        </p:nvSpPr>
        <p:spPr>
          <a:xfrm rot="300164">
            <a:off x="7637212" y="1664207"/>
            <a:ext cx="2633472" cy="400507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outerShdw blurRad="152400" dir="9540000" sx="108000" sy="108000" algn="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 w="190500" h="190500"/>
            <a:bevelB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F8A1B-C025-4602-B73D-EC0BE7C12CCC}"/>
              </a:ext>
            </a:extLst>
          </p:cNvPr>
          <p:cNvSpPr/>
          <p:nvPr/>
        </p:nvSpPr>
        <p:spPr>
          <a:xfrm rot="840472">
            <a:off x="8630076" y="1348732"/>
            <a:ext cx="886781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5C7105-D19C-4511-AB00-A8D1B4AA3B56}"/>
              </a:ext>
            </a:extLst>
          </p:cNvPr>
          <p:cNvSpPr/>
          <p:nvPr/>
        </p:nvSpPr>
        <p:spPr>
          <a:xfrm rot="20834412">
            <a:off x="5446939" y="1190657"/>
            <a:ext cx="535723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2927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9B5389-00B3-4A6E-9863-246B4239E7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534" y="502519"/>
            <a:ext cx="2080121" cy="5852962"/>
          </a:xfrm>
          <a:prstGeom prst="rect">
            <a:avLst/>
          </a:prstGeom>
        </p:spPr>
      </p:pic>
      <p:pic>
        <p:nvPicPr>
          <p:cNvPr id="8" name="Graphic 7" descr="Heart">
            <a:extLst>
              <a:ext uri="{FF2B5EF4-FFF2-40B4-BE49-F238E27FC236}">
                <a16:creationId xmlns:a16="http://schemas.microsoft.com/office/drawing/2014/main" id="{D8314EA0-1CDA-4AB5-85E6-E6293AA30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1743" y="722872"/>
            <a:ext cx="5632609" cy="56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8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1263CC-3869-4EC5-B250-C527E8445754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Skidamarink</a:t>
            </a:r>
            <a:r>
              <a:rPr lang="en-US" sz="4000" dirty="0"/>
              <a:t> a dink a dink</a:t>
            </a:r>
          </a:p>
          <a:p>
            <a:r>
              <a:rPr lang="en-US" sz="4000" dirty="0" err="1"/>
              <a:t>Skidamarink</a:t>
            </a:r>
            <a:r>
              <a:rPr lang="en-US" sz="4000" dirty="0"/>
              <a:t> a doo</a:t>
            </a:r>
          </a:p>
          <a:p>
            <a:r>
              <a:rPr lang="en-US" sz="4000" dirty="0"/>
              <a:t>I love you</a:t>
            </a:r>
          </a:p>
          <a:p>
            <a:endParaRPr lang="en-US" sz="4000" dirty="0"/>
          </a:p>
          <a:p>
            <a:r>
              <a:rPr lang="en-US" sz="4000" dirty="0"/>
              <a:t>I love you in the morning</a:t>
            </a:r>
          </a:p>
          <a:p>
            <a:r>
              <a:rPr lang="en-US" sz="4000" dirty="0"/>
              <a:t>And in the afternoon</a:t>
            </a:r>
          </a:p>
          <a:p>
            <a:r>
              <a:rPr lang="en-US" sz="4000" dirty="0"/>
              <a:t>I love you in the evening</a:t>
            </a:r>
          </a:p>
          <a:p>
            <a:r>
              <a:rPr lang="en-US" sz="4000" dirty="0"/>
              <a:t>And underneath the moon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F3BF63-3C51-4451-8ADA-D0FB78AEE18C}"/>
              </a:ext>
            </a:extLst>
          </p:cNvPr>
          <p:cNvGrpSpPr/>
          <p:nvPr/>
        </p:nvGrpSpPr>
        <p:grpSpPr>
          <a:xfrm>
            <a:off x="6529614" y="731919"/>
            <a:ext cx="4963886" cy="5538651"/>
            <a:chOff x="7393577" y="3161211"/>
            <a:chExt cx="3135086" cy="339634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33618BB-945A-4100-B996-9FAB00541958}"/>
                </a:ext>
              </a:extLst>
            </p:cNvPr>
            <p:cNvSpPr/>
            <p:nvPr/>
          </p:nvSpPr>
          <p:spPr>
            <a:xfrm>
              <a:off x="7811589" y="3429000"/>
              <a:ext cx="757645" cy="620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20C118-F382-40A7-B7C0-E9C0848A50B8}"/>
                </a:ext>
              </a:extLst>
            </p:cNvPr>
            <p:cNvSpPr/>
            <p:nvPr/>
          </p:nvSpPr>
          <p:spPr>
            <a:xfrm>
              <a:off x="9292046" y="3429000"/>
              <a:ext cx="757645" cy="620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B76D00-90C2-47E7-AFD3-2551A96C0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1" t="3821" r="5929" b="14744"/>
            <a:stretch/>
          </p:blipFill>
          <p:spPr>
            <a:xfrm>
              <a:off x="7393577" y="3161211"/>
              <a:ext cx="3135086" cy="3396343"/>
            </a:xfrm>
            <a:prstGeom prst="rect">
              <a:avLst/>
            </a:prstGeom>
          </p:spPr>
        </p:pic>
      </p:grpSp>
      <p:pic>
        <p:nvPicPr>
          <p:cNvPr id="14" name="Graphic 13" descr="Heart">
            <a:extLst>
              <a:ext uri="{FF2B5EF4-FFF2-40B4-BE49-F238E27FC236}">
                <a16:creationId xmlns:a16="http://schemas.microsoft.com/office/drawing/2014/main" id="{C488AB76-4E50-4C45-9190-8C76E7E99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8365" y="2377231"/>
            <a:ext cx="2352532" cy="23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5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D4411B7-EBA5-4CBB-AFAA-FA21359405BF}"/>
              </a:ext>
            </a:extLst>
          </p:cNvPr>
          <p:cNvSpPr txBox="1"/>
          <p:nvPr/>
        </p:nvSpPr>
        <p:spPr>
          <a:xfrm>
            <a:off x="190989" y="587430"/>
            <a:ext cx="112390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He’s got the whole world in his hands</a:t>
            </a:r>
          </a:p>
          <a:p>
            <a:r>
              <a:rPr lang="en-US" sz="4000" dirty="0"/>
              <a:t>He’s got the whole wide world in his hands</a:t>
            </a:r>
          </a:p>
          <a:p>
            <a:r>
              <a:rPr lang="en-US" sz="4000" dirty="0"/>
              <a:t>He’s got the whole world in his hands</a:t>
            </a:r>
          </a:p>
          <a:p>
            <a:r>
              <a:rPr lang="en-US" sz="4000" dirty="0"/>
              <a:t>He’s got the whole world in his hands</a:t>
            </a:r>
          </a:p>
          <a:p>
            <a:endParaRPr lang="en-US" sz="4000" dirty="0"/>
          </a:p>
          <a:p>
            <a:r>
              <a:rPr lang="en-US" sz="4000" dirty="0"/>
              <a:t>He’s got you and me in his hands…</a:t>
            </a:r>
          </a:p>
          <a:p>
            <a:r>
              <a:rPr lang="en-US" sz="4000" dirty="0"/>
              <a:t>He’s got everybody here in his hands...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75289-CDE1-41EA-A74C-80AB141673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69" y="2660469"/>
            <a:ext cx="4197530" cy="41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5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373DF6-3546-4C80-B130-91CCA157457D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I go climbing, climbing, climbing</a:t>
            </a:r>
          </a:p>
          <a:p>
            <a:r>
              <a:rPr lang="en-US" sz="4000" dirty="0"/>
              <a:t>If I go climbing; God is there</a:t>
            </a:r>
          </a:p>
          <a:p>
            <a:r>
              <a:rPr lang="en-US" sz="4000" dirty="0"/>
              <a:t>If I go climbing on the highest mountain</a:t>
            </a:r>
          </a:p>
          <a:p>
            <a:r>
              <a:rPr lang="en-US" sz="4000" dirty="0"/>
              <a:t>God is there ‘cos he is everywhere.</a:t>
            </a:r>
          </a:p>
          <a:p>
            <a:endParaRPr lang="en-US" sz="4000" dirty="0"/>
          </a:p>
          <a:p>
            <a:r>
              <a:rPr lang="en-US" sz="4000" dirty="0"/>
              <a:t>If I go flying in the biggest </a:t>
            </a:r>
            <a:r>
              <a:rPr lang="en-US" sz="4000" dirty="0" err="1"/>
              <a:t>aeroplane</a:t>
            </a:r>
            <a:endParaRPr lang="en-US" sz="4000" dirty="0"/>
          </a:p>
          <a:p>
            <a:r>
              <a:rPr lang="en-US" sz="4000" dirty="0"/>
              <a:t>If I go driving far away</a:t>
            </a:r>
          </a:p>
          <a:p>
            <a:r>
              <a:rPr lang="en-US" sz="4000" dirty="0"/>
              <a:t>If I go swimming in the deepest ocean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9D2A05-AA6B-4D49-8885-A8CA9E10E1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1207" y="2316915"/>
            <a:ext cx="3163793" cy="2224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898BE2-8AE7-4962-9F77-49D1EA6DF3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877" y="3946145"/>
            <a:ext cx="2742520" cy="1399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96E7E4-88BB-4672-A536-568B2ABD9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574" y="4676674"/>
            <a:ext cx="2028746" cy="2078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4089C9-5CBF-4CE9-82DE-E4F7538AE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0793" y="-1"/>
            <a:ext cx="1917919" cy="37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240220-3897-4259-9273-61C920CF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053" y="370322"/>
            <a:ext cx="4150235" cy="4049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3DE1C6-89DF-405F-AE19-925D7692C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16" y="370322"/>
            <a:ext cx="6159159" cy="61173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7B5AD9-041B-437A-8B4C-C59694866075}"/>
              </a:ext>
            </a:extLst>
          </p:cNvPr>
          <p:cNvSpPr/>
          <p:nvPr/>
        </p:nvSpPr>
        <p:spPr>
          <a:xfrm>
            <a:off x="6096000" y="4057233"/>
            <a:ext cx="502689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20B0604020202020204" pitchFamily="66" charset="0"/>
              </a:rPr>
              <a:t>Thanksgiving</a:t>
            </a:r>
          </a:p>
          <a:p>
            <a:pPr algn="ctr"/>
            <a:r>
              <a:rPr lang="en-US" sz="88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20B0604020202020204" pitchFamily="66" charset="0"/>
              </a:rPr>
              <a:t>Crafternoon</a:t>
            </a:r>
            <a:endParaRPr lang="en-US" sz="88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20B06040202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5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2973072" y="4104980"/>
            <a:ext cx="6146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coming!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EDB02-DDB0-4091-AEAC-02E18365E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46"/>
          <a:stretch/>
        </p:blipFill>
        <p:spPr>
          <a:xfrm>
            <a:off x="2045208" y="2330963"/>
            <a:ext cx="8101584" cy="4527037"/>
          </a:xfrm>
          <a:prstGeom prst="rect">
            <a:avLst/>
          </a:prstGeom>
        </p:spPr>
      </p:pic>
      <p:pic>
        <p:nvPicPr>
          <p:cNvPr id="4" name="Graphic 3" descr="Heart">
            <a:extLst>
              <a:ext uri="{FF2B5EF4-FFF2-40B4-BE49-F238E27FC236}">
                <a16:creationId xmlns:a16="http://schemas.microsoft.com/office/drawing/2014/main" id="{24855180-E61E-43ED-A0BC-AE00903FA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7760" y="-6474"/>
            <a:ext cx="2337437" cy="233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EDB02-DDB0-4091-AEAC-02E18365E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46"/>
          <a:stretch/>
        </p:blipFill>
        <p:spPr>
          <a:xfrm>
            <a:off x="426720" y="437035"/>
            <a:ext cx="11490960" cy="6420966"/>
          </a:xfrm>
          <a:prstGeom prst="rect">
            <a:avLst/>
          </a:prstGeom>
        </p:spPr>
      </p:pic>
      <p:pic>
        <p:nvPicPr>
          <p:cNvPr id="5" name="Graphic 4" descr="Water">
            <a:extLst>
              <a:ext uri="{FF2B5EF4-FFF2-40B4-BE49-F238E27FC236}">
                <a16:creationId xmlns:a16="http://schemas.microsoft.com/office/drawing/2014/main" id="{CC1FC9D9-379A-442E-A4BE-9C5732CCA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544" y="3788664"/>
            <a:ext cx="600456" cy="600456"/>
          </a:xfrm>
          <a:prstGeom prst="rect">
            <a:avLst/>
          </a:prstGeom>
        </p:spPr>
      </p:pic>
      <p:pic>
        <p:nvPicPr>
          <p:cNvPr id="6" name="Graphic 5" descr="Water">
            <a:extLst>
              <a:ext uri="{FF2B5EF4-FFF2-40B4-BE49-F238E27FC236}">
                <a16:creationId xmlns:a16="http://schemas.microsoft.com/office/drawing/2014/main" id="{77209C50-394B-4BAA-B2AD-CC8843999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2616" y="2532888"/>
            <a:ext cx="600456" cy="600456"/>
          </a:xfrm>
          <a:prstGeom prst="rect">
            <a:avLst/>
          </a:prstGeom>
        </p:spPr>
      </p:pic>
      <p:pic>
        <p:nvPicPr>
          <p:cNvPr id="7" name="Graphic 6" descr="Water">
            <a:extLst>
              <a:ext uri="{FF2B5EF4-FFF2-40B4-BE49-F238E27FC236}">
                <a16:creationId xmlns:a16="http://schemas.microsoft.com/office/drawing/2014/main" id="{E4E3FE1C-B39B-49E8-8F20-9E23765C3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9144" y="2648712"/>
            <a:ext cx="600456" cy="484632"/>
          </a:xfrm>
          <a:prstGeom prst="rect">
            <a:avLst/>
          </a:prstGeom>
        </p:spPr>
      </p:pic>
      <p:pic>
        <p:nvPicPr>
          <p:cNvPr id="8" name="Graphic 7" descr="Water">
            <a:extLst>
              <a:ext uri="{FF2B5EF4-FFF2-40B4-BE49-F238E27FC236}">
                <a16:creationId xmlns:a16="http://schemas.microsoft.com/office/drawing/2014/main" id="{832C5D79-2ED2-4218-9B06-E2CC42D72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2824" y="4146804"/>
            <a:ext cx="600456" cy="484632"/>
          </a:xfrm>
          <a:prstGeom prst="rect">
            <a:avLst/>
          </a:prstGeom>
        </p:spPr>
      </p:pic>
      <p:pic>
        <p:nvPicPr>
          <p:cNvPr id="9" name="Graphic 8" descr="Water">
            <a:extLst>
              <a:ext uri="{FF2B5EF4-FFF2-40B4-BE49-F238E27FC236}">
                <a16:creationId xmlns:a16="http://schemas.microsoft.com/office/drawing/2014/main" id="{73C716B5-FBE9-4B69-A76D-EC2150B4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9912" y="1027176"/>
            <a:ext cx="600456" cy="484632"/>
          </a:xfrm>
          <a:prstGeom prst="rect">
            <a:avLst/>
          </a:prstGeom>
        </p:spPr>
      </p:pic>
      <p:pic>
        <p:nvPicPr>
          <p:cNvPr id="10" name="Graphic 9" descr="Water">
            <a:extLst>
              <a:ext uri="{FF2B5EF4-FFF2-40B4-BE49-F238E27FC236}">
                <a16:creationId xmlns:a16="http://schemas.microsoft.com/office/drawing/2014/main" id="{A10B8E93-6B2C-4F7F-91CB-2DE744D20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1952" y="2164080"/>
            <a:ext cx="600456" cy="484632"/>
          </a:xfrm>
          <a:prstGeom prst="rect">
            <a:avLst/>
          </a:prstGeom>
        </p:spPr>
      </p:pic>
      <p:pic>
        <p:nvPicPr>
          <p:cNvPr id="11" name="Graphic 10" descr="Water">
            <a:extLst>
              <a:ext uri="{FF2B5EF4-FFF2-40B4-BE49-F238E27FC236}">
                <a16:creationId xmlns:a16="http://schemas.microsoft.com/office/drawing/2014/main" id="{7B745738-9BEB-40C5-8127-F9181750E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4596" y="5563362"/>
            <a:ext cx="600456" cy="484632"/>
          </a:xfrm>
          <a:prstGeom prst="rect">
            <a:avLst/>
          </a:prstGeom>
        </p:spPr>
      </p:pic>
      <p:pic>
        <p:nvPicPr>
          <p:cNvPr id="12" name="Graphic 11" descr="Water">
            <a:extLst>
              <a:ext uri="{FF2B5EF4-FFF2-40B4-BE49-F238E27FC236}">
                <a16:creationId xmlns:a16="http://schemas.microsoft.com/office/drawing/2014/main" id="{B8BED3E8-B2C6-4794-8D72-107D2DF01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6722" y="5587746"/>
            <a:ext cx="600456" cy="484632"/>
          </a:xfrm>
          <a:prstGeom prst="rect">
            <a:avLst/>
          </a:prstGeom>
        </p:spPr>
      </p:pic>
      <p:pic>
        <p:nvPicPr>
          <p:cNvPr id="13" name="Graphic 12" descr="Water">
            <a:extLst>
              <a:ext uri="{FF2B5EF4-FFF2-40B4-BE49-F238E27FC236}">
                <a16:creationId xmlns:a16="http://schemas.microsoft.com/office/drawing/2014/main" id="{3061C9AA-289B-46BF-BA81-77512EB26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3884" y="3846576"/>
            <a:ext cx="600456" cy="484632"/>
          </a:xfrm>
          <a:prstGeom prst="rect">
            <a:avLst/>
          </a:prstGeom>
        </p:spPr>
      </p:pic>
      <p:pic>
        <p:nvPicPr>
          <p:cNvPr id="14" name="Graphic 13" descr="Water">
            <a:extLst>
              <a:ext uri="{FF2B5EF4-FFF2-40B4-BE49-F238E27FC236}">
                <a16:creationId xmlns:a16="http://schemas.microsoft.com/office/drawing/2014/main" id="{3CA03E6E-BA0B-44E9-99E5-2205E9887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9160" y="2812747"/>
            <a:ext cx="600456" cy="484632"/>
          </a:xfrm>
          <a:prstGeom prst="rect">
            <a:avLst/>
          </a:prstGeom>
        </p:spPr>
      </p:pic>
      <p:pic>
        <p:nvPicPr>
          <p:cNvPr id="15" name="Graphic 14" descr="Water">
            <a:extLst>
              <a:ext uri="{FF2B5EF4-FFF2-40B4-BE49-F238E27FC236}">
                <a16:creationId xmlns:a16="http://schemas.microsoft.com/office/drawing/2014/main" id="{094CA5DD-68D2-4695-B0C5-AEE27B2C4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3560" y="1257300"/>
            <a:ext cx="600456" cy="484632"/>
          </a:xfrm>
          <a:prstGeom prst="rect">
            <a:avLst/>
          </a:prstGeom>
        </p:spPr>
      </p:pic>
      <p:pic>
        <p:nvPicPr>
          <p:cNvPr id="16" name="Graphic 15" descr="Water">
            <a:extLst>
              <a:ext uri="{FF2B5EF4-FFF2-40B4-BE49-F238E27FC236}">
                <a16:creationId xmlns:a16="http://schemas.microsoft.com/office/drawing/2014/main" id="{BE2066B8-CC10-4437-9490-693BA5F8F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4598" y="5345430"/>
            <a:ext cx="600456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5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7E7B4B-D6EF-4A10-A5CE-B2B098B96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46"/>
          <a:stretch/>
        </p:blipFill>
        <p:spPr>
          <a:xfrm>
            <a:off x="2468881" y="2798064"/>
            <a:ext cx="7265662" cy="4059936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7EB3AA21-49DD-4FB7-9684-56B8448DD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338" y="475488"/>
            <a:ext cx="2471928" cy="2471928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21BBEF00-8390-4161-A4B6-35B130149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4735" y="475488"/>
            <a:ext cx="2322576" cy="2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7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934255-E1EA-4E9E-87AC-76498E45A3B9}"/>
              </a:ext>
            </a:extLst>
          </p:cNvPr>
          <p:cNvSpPr/>
          <p:nvPr/>
        </p:nvSpPr>
        <p:spPr>
          <a:xfrm rot="21271826">
            <a:off x="3099616" y="1225693"/>
            <a:ext cx="2633472" cy="4005072"/>
          </a:xfrm>
          <a:prstGeom prst="roundRect">
            <a:avLst>
              <a:gd name="adj" fmla="val 12859"/>
            </a:avLst>
          </a:prstGeom>
          <a:blipFill>
            <a:blip r:embed="rId2"/>
            <a:tile tx="0" ty="0" sx="100000" sy="100000" flip="none" algn="tl"/>
          </a:blipFill>
          <a:effectLst>
            <a:outerShdw blurRad="152400" dir="9540000" sx="108000" sy="108000" algn="tr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577259" lon="19571133" rev="319057"/>
            </a:camera>
            <a:lightRig rig="threePt" dir="t"/>
          </a:scene3d>
          <a:sp3d>
            <a:bevelT w="190500" h="190500"/>
            <a:bevelB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C62F76-7067-41D2-927B-AA9BD85A5489}"/>
              </a:ext>
            </a:extLst>
          </p:cNvPr>
          <p:cNvSpPr/>
          <p:nvPr/>
        </p:nvSpPr>
        <p:spPr>
          <a:xfrm rot="300164">
            <a:off x="6265612" y="1426463"/>
            <a:ext cx="2633472" cy="400507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outerShdw blurRad="152400" dir="9540000" sx="108000" sy="108000" algn="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 w="190500" h="190500"/>
            <a:bevelB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833FF2-C8D1-4A6A-BC25-6622B65C1D0D}"/>
              </a:ext>
            </a:extLst>
          </p:cNvPr>
          <p:cNvSpPr/>
          <p:nvPr/>
        </p:nvSpPr>
        <p:spPr>
          <a:xfrm rot="840472">
            <a:off x="7258476" y="1110988"/>
            <a:ext cx="886781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36EDA-9916-44E2-A70B-50F370E113AE}"/>
              </a:ext>
            </a:extLst>
          </p:cNvPr>
          <p:cNvSpPr/>
          <p:nvPr/>
        </p:nvSpPr>
        <p:spPr>
          <a:xfrm rot="20834412">
            <a:off x="4075339" y="952913"/>
            <a:ext cx="535723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0842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Heart">
            <a:extLst>
              <a:ext uri="{FF2B5EF4-FFF2-40B4-BE49-F238E27FC236}">
                <a16:creationId xmlns:a16="http://schemas.microsoft.com/office/drawing/2014/main" id="{9D2A856F-7AC8-428A-A68A-592D7619A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3097" y="3048"/>
            <a:ext cx="6854951" cy="68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6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eart">
            <a:extLst>
              <a:ext uri="{FF2B5EF4-FFF2-40B4-BE49-F238E27FC236}">
                <a16:creationId xmlns:a16="http://schemas.microsoft.com/office/drawing/2014/main" id="{581506F0-ECEE-4757-A0B1-61DC9C5CF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9791" y="-33465"/>
            <a:ext cx="3462465" cy="3462465"/>
          </a:xfrm>
          <a:prstGeom prst="rect">
            <a:avLst/>
          </a:prstGeom>
        </p:spPr>
      </p:pic>
      <p:pic>
        <p:nvPicPr>
          <p:cNvPr id="9" name="Graphic 8" descr="Cow">
            <a:extLst>
              <a:ext uri="{FF2B5EF4-FFF2-40B4-BE49-F238E27FC236}">
                <a16:creationId xmlns:a16="http://schemas.microsoft.com/office/drawing/2014/main" id="{11AB9BBD-5327-401E-8B2D-C5449E05C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6487" y="439350"/>
            <a:ext cx="2617417" cy="2947688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F6297B3-6DB2-4202-9E04-2D61AC9DBF5A}"/>
              </a:ext>
            </a:extLst>
          </p:cNvPr>
          <p:cNvSpPr/>
          <p:nvPr/>
        </p:nvSpPr>
        <p:spPr>
          <a:xfrm>
            <a:off x="2139790" y="3858768"/>
            <a:ext cx="3462465" cy="2084832"/>
          </a:xfrm>
          <a:prstGeom prst="wedgeEllipseCallout">
            <a:avLst>
              <a:gd name="adj1" fmla="val -26643"/>
              <a:gd name="adj2" fmla="val 77652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 descr="Stopwatch">
            <a:extLst>
              <a:ext uri="{FF2B5EF4-FFF2-40B4-BE49-F238E27FC236}">
                <a16:creationId xmlns:a16="http://schemas.microsoft.com/office/drawing/2014/main" id="{CA117F94-2EEC-45ED-A00D-2FF150B48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9747" y="3470962"/>
            <a:ext cx="3387038" cy="3387038"/>
          </a:xfrm>
          <a:prstGeom prst="rect">
            <a:avLst/>
          </a:prstGeom>
        </p:spPr>
      </p:pic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8B8E8611-99E0-4CBF-A9B6-37B4A06BA3FA}"/>
              </a:ext>
            </a:extLst>
          </p:cNvPr>
          <p:cNvSpPr/>
          <p:nvPr/>
        </p:nvSpPr>
        <p:spPr>
          <a:xfrm>
            <a:off x="6737576" y="125573"/>
            <a:ext cx="3239209" cy="3465513"/>
          </a:xfrm>
          <a:prstGeom prst="noSmoking">
            <a:avLst>
              <a:gd name="adj" fmla="val 80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eart">
            <a:extLst>
              <a:ext uri="{FF2B5EF4-FFF2-40B4-BE49-F238E27FC236}">
                <a16:creationId xmlns:a16="http://schemas.microsoft.com/office/drawing/2014/main" id="{581506F0-ECEE-4757-A0B1-61DC9C5CF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248" y="-33465"/>
            <a:ext cx="3462465" cy="3462465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F6297B3-6DB2-4202-9E04-2D61AC9DBF5A}"/>
              </a:ext>
            </a:extLst>
          </p:cNvPr>
          <p:cNvSpPr/>
          <p:nvPr/>
        </p:nvSpPr>
        <p:spPr>
          <a:xfrm>
            <a:off x="4271009" y="3724626"/>
            <a:ext cx="3462465" cy="2084832"/>
          </a:xfrm>
          <a:prstGeom prst="wedgeEllipseCallout">
            <a:avLst>
              <a:gd name="adj1" fmla="val -26643"/>
              <a:gd name="adj2" fmla="val 77652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Handshake">
            <a:extLst>
              <a:ext uri="{FF2B5EF4-FFF2-40B4-BE49-F238E27FC236}">
                <a16:creationId xmlns:a16="http://schemas.microsoft.com/office/drawing/2014/main" id="{A7B38F98-76BA-4986-B7AA-73E14247E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8913" y="3049"/>
            <a:ext cx="3462464" cy="3462464"/>
          </a:xfrm>
          <a:prstGeom prst="rect">
            <a:avLst/>
          </a:prstGeom>
        </p:spPr>
      </p:pic>
      <p:pic>
        <p:nvPicPr>
          <p:cNvPr id="12" name="Graphic 11" descr="Grinning Face with Solid Fill">
            <a:extLst>
              <a:ext uri="{FF2B5EF4-FFF2-40B4-BE49-F238E27FC236}">
                <a16:creationId xmlns:a16="http://schemas.microsoft.com/office/drawing/2014/main" id="{068A8E5D-EE64-4281-A2EF-15A4D3093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48527" y="3465513"/>
            <a:ext cx="1722850" cy="1722850"/>
          </a:xfrm>
          <a:prstGeom prst="rect">
            <a:avLst/>
          </a:prstGeom>
        </p:spPr>
      </p:pic>
      <p:pic>
        <p:nvPicPr>
          <p:cNvPr id="14" name="Graphic 13" descr="Smiling Face with No Fill">
            <a:extLst>
              <a:ext uri="{FF2B5EF4-FFF2-40B4-BE49-F238E27FC236}">
                <a16:creationId xmlns:a16="http://schemas.microsoft.com/office/drawing/2014/main" id="{6E5CAFE1-AA28-4E51-AF19-79D496791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9575" y="3429000"/>
            <a:ext cx="1722850" cy="1722850"/>
          </a:xfrm>
          <a:prstGeom prst="rect">
            <a:avLst/>
          </a:prstGeom>
        </p:spPr>
      </p:pic>
      <p:pic>
        <p:nvPicPr>
          <p:cNvPr id="16" name="Graphic 15" descr="Cake slice">
            <a:extLst>
              <a:ext uri="{FF2B5EF4-FFF2-40B4-BE49-F238E27FC236}">
                <a16:creationId xmlns:a16="http://schemas.microsoft.com/office/drawing/2014/main" id="{C5C58F73-A897-4730-A9D7-C9A21142B6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62313" y="5151850"/>
            <a:ext cx="1285081" cy="1285081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86958B9F-B48B-4664-BDDE-D740FD73EA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28275" y="3874008"/>
            <a:ext cx="1935450" cy="1935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792ABF-FA0E-4C23-B386-777E2C0F3A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80" y="3756428"/>
            <a:ext cx="2692989" cy="2692989"/>
          </a:xfrm>
          <a:prstGeom prst="rect">
            <a:avLst/>
          </a:prstGeom>
        </p:spPr>
      </p:pic>
      <p:sp>
        <p:nvSpPr>
          <p:cNvPr id="20" name="&quot;Not Allowed&quot; Symbol 19">
            <a:extLst>
              <a:ext uri="{FF2B5EF4-FFF2-40B4-BE49-F238E27FC236}">
                <a16:creationId xmlns:a16="http://schemas.microsoft.com/office/drawing/2014/main" id="{CFE38984-2883-4D98-BFEA-8A3568EFAADC}"/>
              </a:ext>
            </a:extLst>
          </p:cNvPr>
          <p:cNvSpPr/>
          <p:nvPr/>
        </p:nvSpPr>
        <p:spPr>
          <a:xfrm>
            <a:off x="4331869" y="-36513"/>
            <a:ext cx="3239209" cy="3465513"/>
          </a:xfrm>
          <a:prstGeom prst="noSmoking">
            <a:avLst>
              <a:gd name="adj" fmla="val 80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&quot;Not Allowed&quot; Symbol 20">
            <a:extLst>
              <a:ext uri="{FF2B5EF4-FFF2-40B4-BE49-F238E27FC236}">
                <a16:creationId xmlns:a16="http://schemas.microsoft.com/office/drawing/2014/main" id="{2ECCEAC1-1EA4-4423-B87A-926E05EB77DE}"/>
              </a:ext>
            </a:extLst>
          </p:cNvPr>
          <p:cNvSpPr/>
          <p:nvPr/>
        </p:nvSpPr>
        <p:spPr>
          <a:xfrm>
            <a:off x="661978" y="3370165"/>
            <a:ext cx="3239209" cy="3465513"/>
          </a:xfrm>
          <a:prstGeom prst="noSmoking">
            <a:avLst>
              <a:gd name="adj" fmla="val 80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4D112D-C35E-425F-A595-B36DA63282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32" y="493792"/>
            <a:ext cx="2523728" cy="2523728"/>
          </a:xfrm>
          <a:prstGeom prst="rect">
            <a:avLst/>
          </a:prstGeom>
        </p:spPr>
      </p:pic>
      <p:pic>
        <p:nvPicPr>
          <p:cNvPr id="25" name="Graphic 24" descr="Family with boy">
            <a:extLst>
              <a:ext uri="{FF2B5EF4-FFF2-40B4-BE49-F238E27FC236}">
                <a16:creationId xmlns:a16="http://schemas.microsoft.com/office/drawing/2014/main" id="{687A33C6-0AD7-4ACC-960C-8E4E506B51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24382" y="1033272"/>
            <a:ext cx="1325880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9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6146</TotalTime>
  <Words>195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Andy</vt:lpstr>
      <vt:lpstr>Arial</vt:lpstr>
      <vt:lpstr>Brush Script MT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256</cp:revision>
  <dcterms:created xsi:type="dcterms:W3CDTF">2018-02-18T22:59:32Z</dcterms:created>
  <dcterms:modified xsi:type="dcterms:W3CDTF">2018-10-24T12:41:19Z</dcterms:modified>
</cp:coreProperties>
</file>