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67" r:id="rId3"/>
    <p:sldId id="284" r:id="rId4"/>
    <p:sldId id="286" r:id="rId5"/>
    <p:sldId id="294" r:id="rId6"/>
    <p:sldId id="304" r:id="rId7"/>
    <p:sldId id="298" r:id="rId8"/>
    <p:sldId id="287" r:id="rId9"/>
    <p:sldId id="280" r:id="rId10"/>
    <p:sldId id="305" r:id="rId11"/>
    <p:sldId id="306" r:id="rId12"/>
    <p:sldId id="288" r:id="rId13"/>
    <p:sldId id="301" r:id="rId14"/>
    <p:sldId id="281" r:id="rId15"/>
    <p:sldId id="289" r:id="rId16"/>
    <p:sldId id="291" r:id="rId17"/>
    <p:sldId id="264" r:id="rId18"/>
    <p:sldId id="307" r:id="rId19"/>
    <p:sldId id="297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C69"/>
    <a:srgbClr val="004A7F"/>
    <a:srgbClr val="D3B5E9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 showGuides="1">
      <p:cViewPr varScale="1">
        <p:scale>
          <a:sx n="38" d="100"/>
          <a:sy n="38" d="100"/>
        </p:scale>
        <p:origin x="48" y="64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5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96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3" t="16414" r="13756" b="14068"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45C244D-8058-4402-A1FF-55706552A08A}"/>
              </a:ext>
            </a:extLst>
          </p:cNvPr>
          <p:cNvSpPr/>
          <p:nvPr/>
        </p:nvSpPr>
        <p:spPr>
          <a:xfrm>
            <a:off x="-50800" y="0"/>
            <a:ext cx="6096000" cy="668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0E6E82-2BBF-40F0-A4D6-686C144CAA58}"/>
              </a:ext>
            </a:extLst>
          </p:cNvPr>
          <p:cNvSpPr/>
          <p:nvPr/>
        </p:nvSpPr>
        <p:spPr>
          <a:xfrm>
            <a:off x="3027000" y="1764186"/>
            <a:ext cx="1925816" cy="23506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7A1005-7CF8-4D54-84CC-10EAD0F79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416" y="1747339"/>
            <a:ext cx="1925816" cy="49979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9C136C-21BA-440E-8BE9-C09F68F8742D}"/>
              </a:ext>
            </a:extLst>
          </p:cNvPr>
          <p:cNvSpPr/>
          <p:nvPr/>
        </p:nvSpPr>
        <p:spPr>
          <a:xfrm>
            <a:off x="-25400" y="6654800"/>
            <a:ext cx="12217400" cy="177801"/>
          </a:xfrm>
          <a:prstGeom prst="rect">
            <a:avLst/>
          </a:prstGeom>
          <a:solidFill>
            <a:srgbClr val="FACC69"/>
          </a:solidFill>
          <a:ln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B836924D-7803-46CD-BB33-F58F6698717B}"/>
              </a:ext>
            </a:extLst>
          </p:cNvPr>
          <p:cNvSpPr/>
          <p:nvPr/>
        </p:nvSpPr>
        <p:spPr>
          <a:xfrm>
            <a:off x="3937000" y="736600"/>
            <a:ext cx="3302186" cy="2082800"/>
          </a:xfrm>
          <a:prstGeom prst="wedgeEllipseCallout">
            <a:avLst>
              <a:gd name="adj1" fmla="val -52370"/>
              <a:gd name="adj2" fmla="val 55183"/>
            </a:avLst>
          </a:prstGeom>
          <a:solidFill>
            <a:schemeClr val="bg1"/>
          </a:solidFill>
          <a:ln w="38100">
            <a:solidFill>
              <a:srgbClr val="004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6334C-B49B-4A60-A922-0614622653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46273"/>
          <a:stretch/>
        </p:blipFill>
        <p:spPr>
          <a:xfrm flipH="1">
            <a:off x="8377416" y="2165207"/>
            <a:ext cx="2192595" cy="487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9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76E231F-836D-4D79-ACAC-00F6C10BA826}"/>
              </a:ext>
            </a:extLst>
          </p:cNvPr>
          <p:cNvSpPr/>
          <p:nvPr/>
        </p:nvSpPr>
        <p:spPr>
          <a:xfrm>
            <a:off x="-25400" y="6654800"/>
            <a:ext cx="12217400" cy="177801"/>
          </a:xfrm>
          <a:prstGeom prst="rect">
            <a:avLst/>
          </a:prstGeom>
          <a:solidFill>
            <a:srgbClr val="FACC69"/>
          </a:solidFill>
          <a:ln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065F1D-B28C-4203-A83D-55DF9A36D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769" y="0"/>
            <a:ext cx="4299661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4693FE-D49F-465E-9A29-F945BF7A1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46273"/>
          <a:stretch/>
        </p:blipFill>
        <p:spPr>
          <a:xfrm>
            <a:off x="4064000" y="2114407"/>
            <a:ext cx="2192595" cy="487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0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DCAFD-CC4A-4566-AC94-61B162F6DC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/>
          <a:stretch/>
        </p:blipFill>
        <p:spPr>
          <a:xfrm>
            <a:off x="0" y="-1111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6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48C9DE-FA24-40A4-B87E-DCDAA6AAC1BC}"/>
              </a:ext>
            </a:extLst>
          </p:cNvPr>
          <p:cNvSpPr/>
          <p:nvPr/>
        </p:nvSpPr>
        <p:spPr>
          <a:xfrm>
            <a:off x="-25400" y="6654800"/>
            <a:ext cx="12217400" cy="177801"/>
          </a:xfrm>
          <a:prstGeom prst="rect">
            <a:avLst/>
          </a:prstGeom>
          <a:solidFill>
            <a:srgbClr val="FACC69"/>
          </a:solidFill>
          <a:ln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C71F57-8DEB-44DF-BBB2-F6992C47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6432" y="723900"/>
            <a:ext cx="2533650" cy="6134100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3CF12354-C8AF-4777-84C3-547B1FB58A12}"/>
              </a:ext>
            </a:extLst>
          </p:cNvPr>
          <p:cNvSpPr/>
          <p:nvPr/>
        </p:nvSpPr>
        <p:spPr>
          <a:xfrm>
            <a:off x="516432" y="406400"/>
            <a:ext cx="5080000" cy="3708400"/>
          </a:xfrm>
          <a:prstGeom prst="cloudCallout">
            <a:avLst>
              <a:gd name="adj1" fmla="val 71167"/>
              <a:gd name="adj2" fmla="val -192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66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718EB-7EE5-4D6C-9B09-EA7BBB83C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51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37DA73-80D5-4AFD-86F4-B730E01B1B35}"/>
              </a:ext>
            </a:extLst>
          </p:cNvPr>
          <p:cNvSpPr/>
          <p:nvPr/>
        </p:nvSpPr>
        <p:spPr>
          <a:xfrm>
            <a:off x="-25400" y="6654800"/>
            <a:ext cx="12217400" cy="177801"/>
          </a:xfrm>
          <a:prstGeom prst="rect">
            <a:avLst/>
          </a:prstGeom>
          <a:solidFill>
            <a:srgbClr val="FACC69"/>
          </a:solidFill>
          <a:ln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4F512-6342-4345-8219-90FD218590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5632" y="723900"/>
            <a:ext cx="2533650" cy="6134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ADF35-88FC-4D4E-BF9B-8BF8994BB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773" y="1793069"/>
            <a:ext cx="1925816" cy="499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7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E79BD3-EACF-48E2-A621-D759FE010A1E}"/>
              </a:ext>
            </a:extLst>
          </p:cNvPr>
          <p:cNvSpPr txBox="1"/>
          <p:nvPr/>
        </p:nvSpPr>
        <p:spPr>
          <a:xfrm>
            <a:off x="190989" y="587430"/>
            <a:ext cx="112390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See the little </a:t>
            </a:r>
            <a:r>
              <a:rPr lang="en-US" sz="4000" b="1" dirty="0"/>
              <a:t>bunnies</a:t>
            </a:r>
            <a:r>
              <a:rPr lang="en-US" sz="4000" dirty="0"/>
              <a:t> sleeping ‘til noon</a:t>
            </a:r>
          </a:p>
          <a:p>
            <a:r>
              <a:rPr lang="en-US" sz="4000" dirty="0"/>
              <a:t>Shall we try and wake them with a merry tune?</a:t>
            </a:r>
          </a:p>
          <a:p>
            <a:r>
              <a:rPr lang="en-US" sz="4000" dirty="0"/>
              <a:t>They’re so still, are they ill?</a:t>
            </a:r>
          </a:p>
          <a:p>
            <a:r>
              <a:rPr lang="en-US" sz="4000" dirty="0"/>
              <a:t>Wake up soon!</a:t>
            </a:r>
          </a:p>
          <a:p>
            <a:r>
              <a:rPr lang="en-US" sz="4000" b="1" dirty="0"/>
              <a:t>Hop</a:t>
            </a:r>
            <a:r>
              <a:rPr lang="en-US" sz="4000" dirty="0"/>
              <a:t> </a:t>
            </a:r>
            <a:r>
              <a:rPr lang="en-US" sz="4000" b="1" dirty="0"/>
              <a:t>little bunnies, hop, hop, hop x3</a:t>
            </a:r>
          </a:p>
          <a:p>
            <a:r>
              <a:rPr lang="en-US" sz="4000" b="1" dirty="0"/>
              <a:t>Hop and Stop!</a:t>
            </a:r>
          </a:p>
          <a:p>
            <a:endParaRPr lang="en-US" sz="40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0F0A22-8399-494D-A4A7-C51F00295A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4630" y="3862854"/>
            <a:ext cx="2237661" cy="2895600"/>
          </a:xfrm>
          <a:prstGeom prst="rect">
            <a:avLst/>
          </a:prstGeom>
        </p:spPr>
      </p:pic>
      <p:sp>
        <p:nvSpPr>
          <p:cNvPr id="16" name="AutoShape 2" descr="Image result for cartoon camel">
            <a:extLst>
              <a:ext uri="{FF2B5EF4-FFF2-40B4-BE49-F238E27FC236}">
                <a16:creationId xmlns:a16="http://schemas.microsoft.com/office/drawing/2014/main" id="{A48E7D3E-3CCE-442D-B236-060E49283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19812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C9002E-6BAF-46A1-9475-55273110FD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78" y="3978389"/>
            <a:ext cx="2851622" cy="27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6B52274-3B28-4044-8704-6CA38CCC7347}"/>
              </a:ext>
            </a:extLst>
          </p:cNvPr>
          <p:cNvSpPr txBox="1"/>
          <p:nvPr/>
        </p:nvSpPr>
        <p:spPr>
          <a:xfrm>
            <a:off x="399537" y="724932"/>
            <a:ext cx="101668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 Macdonald had a farm</a:t>
            </a:r>
          </a:p>
          <a:p>
            <a:r>
              <a:rPr lang="en-US" sz="4000" dirty="0"/>
              <a:t>E-I-E-I-O</a:t>
            </a:r>
          </a:p>
          <a:p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on that farm he had a lion</a:t>
            </a:r>
          </a:p>
          <a:p>
            <a:r>
              <a:rPr lang="en-US" sz="4000" dirty="0"/>
              <a:t>E-I-E-I-O</a:t>
            </a:r>
          </a:p>
          <a:p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</a:t>
            </a:r>
            <a:r>
              <a:rPr lang="en-US" sz="4000" dirty="0"/>
              <a:t>r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oar-roar here and a </a:t>
            </a:r>
            <a:r>
              <a:rPr lang="en-US" sz="4000" dirty="0"/>
              <a:t>roar-roar 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</a:p>
          <a:p>
            <a:r>
              <a:rPr lang="en-US" sz="4000" dirty="0"/>
              <a:t>Here a roar there a roar everywhere a roar-roar Old Macdonald had a farm</a:t>
            </a:r>
          </a:p>
          <a:p>
            <a:r>
              <a:rPr lang="en-US" sz="4000" dirty="0"/>
              <a:t>E-I-E-I-O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FE4DB3-CE75-48B0-BDBE-B5A028624A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069" y="438547"/>
            <a:ext cx="3117113" cy="26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B3E1E4-A84F-450A-9711-2D2BB702DEA6}"/>
              </a:ext>
            </a:extLst>
          </p:cNvPr>
          <p:cNvSpPr/>
          <p:nvPr/>
        </p:nvSpPr>
        <p:spPr>
          <a:xfrm>
            <a:off x="381000" y="653128"/>
            <a:ext cx="10566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Row, row, row your boat gently down the stream</a:t>
            </a:r>
          </a:p>
          <a:p>
            <a:r>
              <a:rPr lang="en-US" sz="4000" dirty="0"/>
              <a:t>Merrily, merrily, merrily, merrily</a:t>
            </a:r>
          </a:p>
          <a:p>
            <a:r>
              <a:rPr lang="en-US" sz="4000" dirty="0"/>
              <a:t>Life is but a dream</a:t>
            </a:r>
          </a:p>
          <a:p>
            <a:pPr lvl="0"/>
            <a:r>
              <a:rPr lang="en-US" sz="4000" dirty="0">
                <a:solidFill>
                  <a:prstClr val="black"/>
                </a:solidFill>
              </a:rPr>
              <a:t>Row, row, row your boat gently to the shore</a:t>
            </a:r>
          </a:p>
          <a:p>
            <a:pPr lvl="0"/>
            <a:r>
              <a:rPr lang="en-US" sz="4000" dirty="0">
                <a:solidFill>
                  <a:prstClr val="black"/>
                </a:solidFill>
              </a:rPr>
              <a:t>If you see a lion there don’t forget to roar.</a:t>
            </a:r>
          </a:p>
          <a:p>
            <a:r>
              <a:rPr lang="en-US" sz="4000" dirty="0"/>
              <a:t>Rock, rock, rock your boat gently to and </a:t>
            </a:r>
            <a:r>
              <a:rPr lang="en-US" sz="4000" dirty="0" err="1"/>
              <a:t>fro</a:t>
            </a:r>
            <a:endParaRPr lang="en-US" sz="4000" dirty="0"/>
          </a:p>
          <a:p>
            <a:r>
              <a:rPr lang="en-US" sz="4000" dirty="0"/>
              <a:t>Wibbly-wobbly, wibbly-wobbly</a:t>
            </a:r>
          </a:p>
          <a:p>
            <a:r>
              <a:rPr lang="en-US" sz="4000" dirty="0"/>
              <a:t>Into the water you go.</a:t>
            </a:r>
          </a:p>
          <a:p>
            <a:pPr lvl="0"/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C9CCF-FF2E-4B5B-AE75-4C0710FE94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478" y="3139441"/>
            <a:ext cx="1623086" cy="1560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F4782E-2101-4563-92CC-04465A1D72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8819" y="4336612"/>
            <a:ext cx="4391289" cy="3145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4C18E1-EAD0-479E-BD72-BE9E790EE7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48" y="793143"/>
            <a:ext cx="2737352" cy="23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0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D91837-4832-446E-B2A5-3B1961166C73}"/>
              </a:ext>
            </a:extLst>
          </p:cNvPr>
          <p:cNvSpPr txBox="1"/>
          <p:nvPr/>
        </p:nvSpPr>
        <p:spPr>
          <a:xfrm>
            <a:off x="399537" y="724932"/>
            <a:ext cx="107417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If you’re a lion and you know it roar out loud</a:t>
            </a:r>
          </a:p>
          <a:p>
            <a:r>
              <a:rPr lang="en-US" sz="4000" dirty="0"/>
              <a:t>If you’re a lion and you know it roar out loud</a:t>
            </a:r>
          </a:p>
          <a:p>
            <a:r>
              <a:rPr lang="en-US" sz="4000" dirty="0"/>
              <a:t>If you’re a lion and you know it</a:t>
            </a:r>
          </a:p>
          <a:p>
            <a:r>
              <a:rPr lang="en-US" sz="4000" dirty="0"/>
              <a:t>and you really want to show it</a:t>
            </a:r>
          </a:p>
          <a:p>
            <a:r>
              <a:rPr lang="en-US" sz="4000" dirty="0"/>
              <a:t>If you’re a lion and you know it roar out loud.</a:t>
            </a:r>
          </a:p>
        </p:txBody>
      </p:sp>
      <p:sp>
        <p:nvSpPr>
          <p:cNvPr id="5" name="AutoShape 6" descr="Image result for spider cartoon">
            <a:extLst>
              <a:ext uri="{FF2B5EF4-FFF2-40B4-BE49-F238E27FC236}">
                <a16:creationId xmlns:a16="http://schemas.microsoft.com/office/drawing/2014/main" id="{3272879E-7792-48BD-BAC6-965165133E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6538" y="1557338"/>
            <a:ext cx="6638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C9E9C7-B9EB-427E-AA37-084B8B6C8C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43" y="4064000"/>
            <a:ext cx="3117113" cy="26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6923F-A28D-4379-8479-8C0F9DB6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40" y="456031"/>
            <a:ext cx="6168326" cy="6203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DF4453-4E2B-48F0-89C0-539164151501}"/>
              </a:ext>
            </a:extLst>
          </p:cNvPr>
          <p:cNvSpPr/>
          <p:nvPr/>
        </p:nvSpPr>
        <p:spPr>
          <a:xfrm>
            <a:off x="678434" y="2644170"/>
            <a:ext cx="8975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God Rescues</a:t>
            </a:r>
          </a:p>
        </p:txBody>
      </p:sp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3380B5-48A0-4AF5-99A7-49E6D479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5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69B88-0CBB-4D1F-8919-BE43967E6E4C}"/>
              </a:ext>
            </a:extLst>
          </p:cNvPr>
          <p:cNvSpPr txBox="1"/>
          <p:nvPr/>
        </p:nvSpPr>
        <p:spPr>
          <a:xfrm>
            <a:off x="2448733" y="3606801"/>
            <a:ext cx="63388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What’s the best news you’ve ever heard?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 chance to ask your questions and investigate the basics about faith and Christianity.</a:t>
            </a:r>
          </a:p>
          <a:p>
            <a:pPr algn="ctr"/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Saturday evenings</a:t>
            </a:r>
            <a:b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 weeks</a:t>
            </a:r>
          </a:p>
        </p:txBody>
      </p:sp>
    </p:spTree>
    <p:extLst>
      <p:ext uri="{BB962C8B-B14F-4D97-AF65-F5344CB8AC3E}">
        <p14:creationId xmlns:p14="http://schemas.microsoft.com/office/powerpoint/2010/main" val="304529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CD6DA-E1E8-41D5-BE2D-390A4F3F6854}"/>
              </a:ext>
            </a:extLst>
          </p:cNvPr>
          <p:cNvSpPr/>
          <p:nvPr/>
        </p:nvSpPr>
        <p:spPr>
          <a:xfrm>
            <a:off x="-50800" y="0"/>
            <a:ext cx="6096000" cy="668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710D5E-FE75-4BAD-A809-DB4CEDFC4968}"/>
              </a:ext>
            </a:extLst>
          </p:cNvPr>
          <p:cNvSpPr/>
          <p:nvPr/>
        </p:nvSpPr>
        <p:spPr>
          <a:xfrm>
            <a:off x="3027000" y="1764186"/>
            <a:ext cx="1925816" cy="23506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7A9631-CBA9-4D5E-88DA-F4671E3C4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00" b="1639"/>
          <a:stretch/>
        </p:blipFill>
        <p:spPr>
          <a:xfrm>
            <a:off x="3027000" y="2159000"/>
            <a:ext cx="1925816" cy="45211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E61D61-E626-4F65-88DB-CB938BCA8721}"/>
              </a:ext>
            </a:extLst>
          </p:cNvPr>
          <p:cNvSpPr/>
          <p:nvPr/>
        </p:nvSpPr>
        <p:spPr>
          <a:xfrm>
            <a:off x="-25400" y="6680200"/>
            <a:ext cx="12217400" cy="177801"/>
          </a:xfrm>
          <a:prstGeom prst="rect">
            <a:avLst/>
          </a:prstGeom>
          <a:solidFill>
            <a:srgbClr val="FACC69"/>
          </a:solidFill>
          <a:ln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53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A51547-E561-4D9C-98DE-3383F189A7AE}"/>
              </a:ext>
            </a:extLst>
          </p:cNvPr>
          <p:cNvSpPr/>
          <p:nvPr/>
        </p:nvSpPr>
        <p:spPr>
          <a:xfrm>
            <a:off x="-25400" y="6654800"/>
            <a:ext cx="12217400" cy="177801"/>
          </a:xfrm>
          <a:prstGeom prst="rect">
            <a:avLst/>
          </a:prstGeom>
          <a:solidFill>
            <a:srgbClr val="FACC69"/>
          </a:solidFill>
          <a:ln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A14F2-3ABD-4871-9B7F-49F28F144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769" y="0"/>
            <a:ext cx="4299661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607EA5-38AF-4983-B460-3D28918A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416" y="1747339"/>
            <a:ext cx="1925816" cy="499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3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58BEE2-FDF4-4CA6-89B2-C7AD65062A31}"/>
              </a:ext>
            </a:extLst>
          </p:cNvPr>
          <p:cNvSpPr/>
          <p:nvPr/>
        </p:nvSpPr>
        <p:spPr>
          <a:xfrm>
            <a:off x="-25400" y="6654800"/>
            <a:ext cx="12217400" cy="177801"/>
          </a:xfrm>
          <a:prstGeom prst="rect">
            <a:avLst/>
          </a:prstGeom>
          <a:solidFill>
            <a:srgbClr val="FACC69"/>
          </a:solidFill>
          <a:ln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5B2B6-D3DF-480C-AEB2-239075DDA5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46273"/>
          <a:stretch/>
        </p:blipFill>
        <p:spPr>
          <a:xfrm flipH="1">
            <a:off x="7543800" y="2114407"/>
            <a:ext cx="2192595" cy="4874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863BB3-0E10-4BB7-B6DC-9A0327B28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1697" y="-25400"/>
            <a:ext cx="350318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A9D982-609C-4538-B541-239E5278910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5832" y="723900"/>
            <a:ext cx="2533650" cy="6134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35E77D-2E8F-47BF-80ED-6B01F37FA4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973" y="1793069"/>
            <a:ext cx="1925816" cy="499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27285E-AFF0-42A0-B623-ED97A3F87476}"/>
              </a:ext>
            </a:extLst>
          </p:cNvPr>
          <p:cNvSpPr/>
          <p:nvPr/>
        </p:nvSpPr>
        <p:spPr>
          <a:xfrm>
            <a:off x="-25400" y="6654800"/>
            <a:ext cx="12217400" cy="177801"/>
          </a:xfrm>
          <a:prstGeom prst="rect">
            <a:avLst/>
          </a:prstGeom>
          <a:solidFill>
            <a:srgbClr val="FACC69"/>
          </a:solidFill>
          <a:ln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A6FA55-E664-479E-868B-4DC820BADCEE}"/>
              </a:ext>
            </a:extLst>
          </p:cNvPr>
          <p:cNvSpPr/>
          <p:nvPr/>
        </p:nvSpPr>
        <p:spPr>
          <a:xfrm>
            <a:off x="0" y="0"/>
            <a:ext cx="6096000" cy="6680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C64B8E-7059-4CCD-8E64-EFA4589674EE}"/>
              </a:ext>
            </a:extLst>
          </p:cNvPr>
          <p:cNvSpPr/>
          <p:nvPr/>
        </p:nvSpPr>
        <p:spPr>
          <a:xfrm>
            <a:off x="487000" y="1764186"/>
            <a:ext cx="1925816" cy="23506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5B2B6-D3DF-480C-AEB2-239075DDA5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46273"/>
          <a:stretch/>
        </p:blipFill>
        <p:spPr>
          <a:xfrm>
            <a:off x="7543800" y="2114407"/>
            <a:ext cx="2192595" cy="4874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863BB3-0E10-4BB7-B6DC-9A0327B28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1697" y="-25400"/>
            <a:ext cx="3503185" cy="6858000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655137BA-46A5-4D1D-B8CA-2F0C5DD18FB5}"/>
              </a:ext>
            </a:extLst>
          </p:cNvPr>
          <p:cNvSpPr/>
          <p:nvPr/>
        </p:nvSpPr>
        <p:spPr>
          <a:xfrm>
            <a:off x="1866621" y="611968"/>
            <a:ext cx="3302186" cy="2082800"/>
          </a:xfrm>
          <a:prstGeom prst="wedgeEllipseCallout">
            <a:avLst>
              <a:gd name="adj1" fmla="val -52370"/>
              <a:gd name="adj2" fmla="val 55183"/>
            </a:avLst>
          </a:prstGeom>
          <a:solidFill>
            <a:schemeClr val="bg1"/>
          </a:solidFill>
          <a:ln w="38100">
            <a:solidFill>
              <a:srgbClr val="004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59F23E-5812-4C16-85E7-1E2DDE77E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86973" y="1793069"/>
            <a:ext cx="1925816" cy="499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76E231F-836D-4D79-ACAC-00F6C10BA826}"/>
              </a:ext>
            </a:extLst>
          </p:cNvPr>
          <p:cNvSpPr/>
          <p:nvPr/>
        </p:nvSpPr>
        <p:spPr>
          <a:xfrm>
            <a:off x="-25400" y="6654800"/>
            <a:ext cx="12217400" cy="177801"/>
          </a:xfrm>
          <a:prstGeom prst="rect">
            <a:avLst/>
          </a:prstGeom>
          <a:solidFill>
            <a:srgbClr val="FACC69"/>
          </a:solidFill>
          <a:ln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065F1D-B28C-4203-A83D-55DF9A36D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769" y="0"/>
            <a:ext cx="4299661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4693FE-D49F-465E-9A29-F945BF7A1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46273"/>
          <a:stretch/>
        </p:blipFill>
        <p:spPr>
          <a:xfrm>
            <a:off x="4064000" y="2114407"/>
            <a:ext cx="2192595" cy="487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0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5BE5A-98CD-4889-8016-621847C32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107"/>
          <a:stretch/>
        </p:blipFill>
        <p:spPr>
          <a:xfrm>
            <a:off x="2179816" y="1696539"/>
            <a:ext cx="4068584" cy="5162612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63D96620-C1B4-43EB-BE9C-A3FD7D82B3A2}"/>
              </a:ext>
            </a:extLst>
          </p:cNvPr>
          <p:cNvSpPr/>
          <p:nvPr/>
        </p:nvSpPr>
        <p:spPr>
          <a:xfrm>
            <a:off x="6248400" y="685800"/>
            <a:ext cx="5080000" cy="3708400"/>
          </a:xfrm>
          <a:prstGeom prst="cloudCallout">
            <a:avLst>
              <a:gd name="adj1" fmla="val -68333"/>
              <a:gd name="adj2" fmla="val 745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2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45C244D-8058-4402-A1FF-55706552A08A}"/>
              </a:ext>
            </a:extLst>
          </p:cNvPr>
          <p:cNvSpPr/>
          <p:nvPr/>
        </p:nvSpPr>
        <p:spPr>
          <a:xfrm>
            <a:off x="-50800" y="0"/>
            <a:ext cx="6096000" cy="668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0E6E82-2BBF-40F0-A4D6-686C144CAA58}"/>
              </a:ext>
            </a:extLst>
          </p:cNvPr>
          <p:cNvSpPr/>
          <p:nvPr/>
        </p:nvSpPr>
        <p:spPr>
          <a:xfrm>
            <a:off x="3027000" y="1764186"/>
            <a:ext cx="1925816" cy="23506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7A1005-7CF8-4D54-84CC-10EAD0F79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416" y="1747339"/>
            <a:ext cx="1925816" cy="49979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9C136C-21BA-440E-8BE9-C09F68F8742D}"/>
              </a:ext>
            </a:extLst>
          </p:cNvPr>
          <p:cNvSpPr/>
          <p:nvPr/>
        </p:nvSpPr>
        <p:spPr>
          <a:xfrm>
            <a:off x="-25400" y="6654800"/>
            <a:ext cx="12217400" cy="177801"/>
          </a:xfrm>
          <a:prstGeom prst="rect">
            <a:avLst/>
          </a:prstGeom>
          <a:solidFill>
            <a:srgbClr val="FACC69"/>
          </a:solidFill>
          <a:ln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B836924D-7803-46CD-BB33-F58F6698717B}"/>
              </a:ext>
            </a:extLst>
          </p:cNvPr>
          <p:cNvSpPr/>
          <p:nvPr/>
        </p:nvSpPr>
        <p:spPr>
          <a:xfrm>
            <a:off x="3937000" y="736600"/>
            <a:ext cx="3302186" cy="2082800"/>
          </a:xfrm>
          <a:prstGeom prst="wedgeEllipseCallout">
            <a:avLst>
              <a:gd name="adj1" fmla="val -52370"/>
              <a:gd name="adj2" fmla="val 55183"/>
            </a:avLst>
          </a:prstGeom>
          <a:solidFill>
            <a:schemeClr val="bg1"/>
          </a:solidFill>
          <a:ln w="38100">
            <a:solidFill>
              <a:srgbClr val="004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71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245</Words>
  <Application>Microsoft Office PowerPoint</Application>
  <PresentationFormat>Widescreen</PresentationFormat>
  <Paragraphs>40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Andy</vt:lpstr>
      <vt:lpstr>Arial</vt:lpstr>
      <vt:lpstr>Arial Black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94</cp:revision>
  <dcterms:created xsi:type="dcterms:W3CDTF">2018-02-18T22:59:32Z</dcterms:created>
  <dcterms:modified xsi:type="dcterms:W3CDTF">2018-04-11T03:14:38Z</dcterms:modified>
</cp:coreProperties>
</file>