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7" r:id="rId3"/>
    <p:sldId id="395" r:id="rId4"/>
    <p:sldId id="398" r:id="rId5"/>
    <p:sldId id="396" r:id="rId6"/>
    <p:sldId id="399" r:id="rId7"/>
    <p:sldId id="397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8" r:id="rId16"/>
    <p:sldId id="407" r:id="rId17"/>
    <p:sldId id="409" r:id="rId18"/>
    <p:sldId id="410" r:id="rId19"/>
    <p:sldId id="411" r:id="rId20"/>
    <p:sldId id="412" r:id="rId21"/>
    <p:sldId id="413" r:id="rId22"/>
    <p:sldId id="364" r:id="rId23"/>
    <p:sldId id="265" r:id="rId24"/>
    <p:sldId id="263" r:id="rId25"/>
    <p:sldId id="3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453E38"/>
    <a:srgbClr val="C7752F"/>
    <a:srgbClr val="0779BF"/>
    <a:srgbClr val="B07C17"/>
    <a:srgbClr val="67081A"/>
    <a:srgbClr val="017DBA"/>
    <a:srgbClr val="D72831"/>
    <a:srgbClr val="911725"/>
    <a:srgbClr val="3C6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58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34" y="960129"/>
            <a:ext cx="2564168" cy="919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2AA8-7A7C-4F79-B642-72EFD6D9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82" y="7211752"/>
            <a:ext cx="1762297" cy="654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32F3E-9B09-4291-87CB-B18F1CAB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60129"/>
            <a:ext cx="2299852" cy="85375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9CC0667-A56B-45D7-B87C-133DA292C75E}"/>
              </a:ext>
            </a:extLst>
          </p:cNvPr>
          <p:cNvSpPr/>
          <p:nvPr/>
        </p:nvSpPr>
        <p:spPr>
          <a:xfrm>
            <a:off x="4347790" y="232756"/>
            <a:ext cx="2299851" cy="897775"/>
          </a:xfrm>
          <a:prstGeom prst="wedgeRoundRectCallout">
            <a:avLst>
              <a:gd name="adj1" fmla="val -40231"/>
              <a:gd name="adj2" fmla="val 116733"/>
              <a:gd name="adj3" fmla="val 16667"/>
            </a:avLst>
          </a:prstGeom>
          <a:solidFill>
            <a:schemeClr val="bg1"/>
          </a:solidFill>
          <a:ln w="76200">
            <a:solidFill>
              <a:srgbClr val="077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9E23B03-99B3-4696-B826-2A78B705C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3294" y="232756"/>
            <a:ext cx="1008842" cy="10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34" y="960129"/>
            <a:ext cx="2564168" cy="919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2AA8-7A7C-4F79-B642-72EFD6D9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0129"/>
            <a:ext cx="2299852" cy="853757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F2C5B18-64C8-4181-951F-FF655E293276}"/>
              </a:ext>
            </a:extLst>
          </p:cNvPr>
          <p:cNvSpPr/>
          <p:nvPr/>
        </p:nvSpPr>
        <p:spPr>
          <a:xfrm>
            <a:off x="8595360" y="781396"/>
            <a:ext cx="3025833" cy="1762299"/>
          </a:xfrm>
          <a:prstGeom prst="wedgeEllipseCallout">
            <a:avLst>
              <a:gd name="adj1" fmla="val -59295"/>
              <a:gd name="adj2" fmla="val 74764"/>
            </a:avLst>
          </a:prstGeom>
          <a:solidFill>
            <a:schemeClr val="bg1"/>
          </a:solidFill>
          <a:ln w="76200">
            <a:solidFill>
              <a:srgbClr val="C77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8F8DF6F1-A3EA-4BA0-8056-76E9F32D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076" y="12053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2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F1B368-E3FD-47E6-ACE1-318561F2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9628" y="203610"/>
            <a:ext cx="5120295" cy="388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DA7CE-AAA7-417E-B438-9C42F4838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931" y="1868216"/>
            <a:ext cx="3693542" cy="47283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6825" y="557370"/>
            <a:ext cx="1762298" cy="6300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4E7C9-2B4F-4B98-BD9F-F4C5A11CE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82328" y="203610"/>
            <a:ext cx="3724181" cy="4498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1D97F-5285-447C-85FC-1D808F047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38208" y="1712860"/>
            <a:ext cx="4587345" cy="43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34" y="1109758"/>
            <a:ext cx="2564168" cy="919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2AA8-7A7C-4F79-B642-72EFD6D9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0129"/>
            <a:ext cx="2299852" cy="853757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F2C5B18-64C8-4181-951F-FF655E293276}"/>
              </a:ext>
            </a:extLst>
          </p:cNvPr>
          <p:cNvSpPr/>
          <p:nvPr/>
        </p:nvSpPr>
        <p:spPr>
          <a:xfrm>
            <a:off x="8595360" y="781396"/>
            <a:ext cx="3025833" cy="3104804"/>
          </a:xfrm>
          <a:prstGeom prst="wedgeEllipseCallout">
            <a:avLst>
              <a:gd name="adj1" fmla="val -61493"/>
              <a:gd name="adj2" fmla="val 27107"/>
            </a:avLst>
          </a:prstGeom>
          <a:solidFill>
            <a:schemeClr val="bg1"/>
          </a:solidFill>
          <a:ln w="76200">
            <a:solidFill>
              <a:srgbClr val="C77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Group">
            <a:extLst>
              <a:ext uri="{FF2B5EF4-FFF2-40B4-BE49-F238E27FC236}">
                <a16:creationId xmlns:a16="http://schemas.microsoft.com/office/drawing/2014/main" id="{E1852529-A1B4-4DAC-ABD9-E2DCB51FB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4241" y="960129"/>
            <a:ext cx="1937657" cy="1478037"/>
          </a:xfrm>
          <a:prstGeom prst="rect">
            <a:avLst/>
          </a:prstGeom>
        </p:spPr>
      </p:pic>
      <p:pic>
        <p:nvPicPr>
          <p:cNvPr id="11" name="Graphic 10" descr="Fir tree">
            <a:extLst>
              <a:ext uri="{FF2B5EF4-FFF2-40B4-BE49-F238E27FC236}">
                <a16:creationId xmlns:a16="http://schemas.microsoft.com/office/drawing/2014/main" id="{C6A6B66D-26B7-475A-AF36-F3EFDA110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7250" y="2487549"/>
            <a:ext cx="914400" cy="914400"/>
          </a:xfrm>
          <a:prstGeom prst="rect">
            <a:avLst/>
          </a:prstGeom>
        </p:spPr>
      </p:pic>
      <p:pic>
        <p:nvPicPr>
          <p:cNvPr id="13" name="Graphic 12" descr="Deciduous tree">
            <a:extLst>
              <a:ext uri="{FF2B5EF4-FFF2-40B4-BE49-F238E27FC236}">
                <a16:creationId xmlns:a16="http://schemas.microsoft.com/office/drawing/2014/main" id="{17332066-373D-4EB2-8076-74A1EE108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64204" y="2472661"/>
            <a:ext cx="914400" cy="914400"/>
          </a:xfrm>
          <a:prstGeom prst="rect">
            <a:avLst/>
          </a:prstGeom>
        </p:spPr>
      </p:pic>
      <p:pic>
        <p:nvPicPr>
          <p:cNvPr id="14" name="Graphic 13" descr="Palm tree">
            <a:extLst>
              <a:ext uri="{FF2B5EF4-FFF2-40B4-BE49-F238E27FC236}">
                <a16:creationId xmlns:a16="http://schemas.microsoft.com/office/drawing/2014/main" id="{DFBD68CD-4A77-49D2-855A-495654636E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49804" y="2522044"/>
            <a:ext cx="914400" cy="914400"/>
          </a:xfrm>
          <a:prstGeom prst="rect">
            <a:avLst/>
          </a:prstGeom>
        </p:spPr>
      </p:pic>
      <p:pic>
        <p:nvPicPr>
          <p:cNvPr id="15" name="Graphic 14" descr="Palm tree">
            <a:extLst>
              <a:ext uri="{FF2B5EF4-FFF2-40B4-BE49-F238E27FC236}">
                <a16:creationId xmlns:a16="http://schemas.microsoft.com/office/drawing/2014/main" id="{4E3AF10D-0CC6-4900-96D6-D58BA0BF86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01529" y="2472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F1B368-E3FD-47E6-ACE1-318561F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203610"/>
            <a:ext cx="4086863" cy="310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DA7CE-AAA7-417E-B438-9C42F48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1" y="1868216"/>
            <a:ext cx="2631262" cy="3368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317" y="1887845"/>
            <a:ext cx="1762298" cy="6316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4E7C9-2B4F-4B98-BD9F-F4C5A11CE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7462" y="203610"/>
            <a:ext cx="2792811" cy="3373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1D97F-5285-447C-85FC-1D808F047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37697" y="864963"/>
            <a:ext cx="3330003" cy="3173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97142-54D0-44FB-BF83-01EF7D518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87844"/>
            <a:ext cx="1701623" cy="63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2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F1B368-E3FD-47E6-ACE1-318561F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504" y="203610"/>
            <a:ext cx="5120295" cy="388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DA7CE-AAA7-417E-B438-9C42F48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57" y="1685336"/>
            <a:ext cx="3693542" cy="47283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825" y="557370"/>
            <a:ext cx="1762298" cy="6300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4E7C9-2B4F-4B98-BD9F-F4C5A11CE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82328" y="203610"/>
            <a:ext cx="3724181" cy="4498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1D97F-5285-447C-85FC-1D808F047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38208" y="1712860"/>
            <a:ext cx="4587345" cy="43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6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F1B368-E3FD-47E6-ACE1-318561F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203610"/>
            <a:ext cx="4086863" cy="310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DA7CE-AAA7-417E-B438-9C42F48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1" y="1868216"/>
            <a:ext cx="2631262" cy="3368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317" y="1887845"/>
            <a:ext cx="1762298" cy="6316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4E7C9-2B4F-4B98-BD9F-F4C5A11CE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7462" y="203610"/>
            <a:ext cx="2792811" cy="3373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1D97F-5285-447C-85FC-1D808F047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37697" y="864963"/>
            <a:ext cx="3330003" cy="3173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23520-1AA5-48D7-9387-6DC4BD4BA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4872" flipH="1" flipV="1">
            <a:off x="5579372" y="1971414"/>
            <a:ext cx="694482" cy="2668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97142-54D0-44FB-BF83-01EF7D518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839" y="1927690"/>
            <a:ext cx="1701623" cy="63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52C4B-7F2F-4558-A18F-717B7FFA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6" y="3703648"/>
            <a:ext cx="864940" cy="310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0F6A2-1F9C-4ACA-B07E-6B00EF39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4396" y="794226"/>
            <a:ext cx="2631262" cy="336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FE1DA-6070-49EA-BFF0-9721D44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0027" y="1794278"/>
            <a:ext cx="4086863" cy="310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A867-441F-4175-B3EB-D5CD7411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83638" y="1290326"/>
            <a:ext cx="3398633" cy="32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D96C2-A1CF-4B26-A63B-CDE0D718B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5988" y="2659509"/>
            <a:ext cx="2792811" cy="337313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8260E88-2847-404E-9216-85F02F040C9D}"/>
              </a:ext>
            </a:extLst>
          </p:cNvPr>
          <p:cNvSpPr/>
          <p:nvPr/>
        </p:nvSpPr>
        <p:spPr>
          <a:xfrm>
            <a:off x="1040725" y="317424"/>
            <a:ext cx="2442913" cy="2836928"/>
          </a:xfrm>
          <a:prstGeom prst="wedgeRoundRectCallout">
            <a:avLst>
              <a:gd name="adj1" fmla="val -43292"/>
              <a:gd name="adj2" fmla="val 92287"/>
              <a:gd name="adj3" fmla="val 16667"/>
            </a:avLst>
          </a:prstGeom>
          <a:solidFill>
            <a:schemeClr val="bg1"/>
          </a:solidFill>
          <a:ln w="76200">
            <a:solidFill>
              <a:srgbClr val="017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C0828-807B-47AC-911B-F563F7D1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08" y="1037520"/>
            <a:ext cx="422247" cy="1513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544102-BB4F-4D21-87E2-FACA382C8EF4}"/>
              </a:ext>
            </a:extLst>
          </p:cNvPr>
          <p:cNvSpPr/>
          <p:nvPr/>
        </p:nvSpPr>
        <p:spPr>
          <a:xfrm>
            <a:off x="2075490" y="412449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38100">
                  <a:solidFill>
                    <a:srgbClr val="0779B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793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52C4B-7F2F-4558-A18F-717B7FFA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6" y="3703648"/>
            <a:ext cx="864940" cy="310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0F6A2-1F9C-4ACA-B07E-6B00EF39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4396" y="794226"/>
            <a:ext cx="2631262" cy="336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FE1DA-6070-49EA-BFF0-9721D44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0027" y="1794278"/>
            <a:ext cx="4086863" cy="310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A867-441F-4175-B3EB-D5CD7411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83638" y="1290326"/>
            <a:ext cx="3398633" cy="32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D96C2-A1CF-4B26-A63B-CDE0D718B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5988" y="2659509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911E7D7-25F6-4838-9450-6D8AF2739B12}"/>
              </a:ext>
            </a:extLst>
          </p:cNvPr>
          <p:cNvSpPr/>
          <p:nvPr/>
        </p:nvSpPr>
        <p:spPr>
          <a:xfrm>
            <a:off x="1330036" y="548640"/>
            <a:ext cx="2097074" cy="1379913"/>
          </a:xfrm>
          <a:prstGeom prst="wedgeEllipseCallout">
            <a:avLst>
              <a:gd name="adj1" fmla="val 52897"/>
              <a:gd name="adj2" fmla="val 64910"/>
            </a:avLst>
          </a:prstGeom>
          <a:solidFill>
            <a:schemeClr val="bg1"/>
          </a:solidFill>
          <a:ln w="76200">
            <a:solidFill>
              <a:srgbClr val="453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Envelope">
            <a:extLst>
              <a:ext uri="{FF2B5EF4-FFF2-40B4-BE49-F238E27FC236}">
                <a16:creationId xmlns:a16="http://schemas.microsoft.com/office/drawing/2014/main" id="{932AD417-88E3-41BD-8875-72A847E6A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1373" y="794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52C4B-7F2F-4558-A18F-717B7FFA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6" y="3703648"/>
            <a:ext cx="864940" cy="310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0F6A2-1F9C-4ACA-B07E-6B00EF39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4396" y="794226"/>
            <a:ext cx="2631262" cy="336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FE1DA-6070-49EA-BFF0-9721D44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0027" y="1794278"/>
            <a:ext cx="4086863" cy="310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A867-441F-4175-B3EB-D5CD7411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83638" y="1290326"/>
            <a:ext cx="3398633" cy="32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D96C2-A1CF-4B26-A63B-CDE0D718B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5988" y="2659509"/>
            <a:ext cx="2792811" cy="337313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8260E88-2847-404E-9216-85F02F040C9D}"/>
              </a:ext>
            </a:extLst>
          </p:cNvPr>
          <p:cNvSpPr/>
          <p:nvPr/>
        </p:nvSpPr>
        <p:spPr>
          <a:xfrm>
            <a:off x="7667751" y="3694356"/>
            <a:ext cx="2442913" cy="2836928"/>
          </a:xfrm>
          <a:prstGeom prst="wedgeRoundRectCallout">
            <a:avLst>
              <a:gd name="adj1" fmla="val -89570"/>
              <a:gd name="adj2" fmla="val -45432"/>
              <a:gd name="adj3" fmla="val 16667"/>
            </a:avLst>
          </a:prstGeom>
          <a:solidFill>
            <a:schemeClr val="bg1"/>
          </a:solidFill>
          <a:ln w="76200">
            <a:solidFill>
              <a:srgbClr val="017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C0828-807B-47AC-911B-F563F7D1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735" y="4205939"/>
            <a:ext cx="642298" cy="2302267"/>
          </a:xfrm>
          <a:prstGeom prst="rect">
            <a:avLst/>
          </a:prstGeom>
        </p:spPr>
      </p:pic>
      <p:pic>
        <p:nvPicPr>
          <p:cNvPr id="8" name="Graphic 7" descr="Crown">
            <a:extLst>
              <a:ext uri="{FF2B5EF4-FFF2-40B4-BE49-F238E27FC236}">
                <a16:creationId xmlns:a16="http://schemas.microsoft.com/office/drawing/2014/main" id="{5093A736-8F54-4145-8F8A-87FF50B18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8734" y="3668308"/>
            <a:ext cx="778349" cy="7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BBFBE-D7DE-47B1-BE91-E14D7A15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49" y="1576370"/>
            <a:ext cx="2564168" cy="9191055"/>
          </a:xfrm>
          <a:prstGeom prst="rect">
            <a:avLst/>
          </a:prstGeom>
        </p:spPr>
      </p:pic>
      <p:pic>
        <p:nvPicPr>
          <p:cNvPr id="3" name="Graphic 2" descr="Crown">
            <a:extLst>
              <a:ext uri="{FF2B5EF4-FFF2-40B4-BE49-F238E27FC236}">
                <a16:creationId xmlns:a16="http://schemas.microsoft.com/office/drawing/2014/main" id="{28735422-8632-4F14-8DEE-639B2306C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049" y="0"/>
            <a:ext cx="2878358" cy="23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8D3777-0E16-4A08-990D-57849B073E6E}"/>
              </a:ext>
            </a:extLst>
          </p:cNvPr>
          <p:cNvGrpSpPr/>
          <p:nvPr/>
        </p:nvGrpSpPr>
        <p:grpSpPr>
          <a:xfrm>
            <a:off x="0" y="587430"/>
            <a:ext cx="12192000" cy="6270570"/>
            <a:chOff x="0" y="587430"/>
            <a:chExt cx="12192000" cy="62705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998C67-89E5-468B-8188-51198B659523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sailor went to sea, sea, sea</a:t>
              </a:r>
            </a:p>
            <a:p>
              <a:r>
                <a:rPr lang="en-US" sz="4000" dirty="0"/>
                <a:t>To see what he could see, see, see</a:t>
              </a:r>
            </a:p>
            <a:p>
              <a:r>
                <a:rPr lang="en-US" sz="4000" dirty="0"/>
                <a:t>But all that he could see, see, see</a:t>
              </a:r>
            </a:p>
            <a:p>
              <a:r>
                <a:rPr lang="en-US" sz="4000" dirty="0"/>
                <a:t>Was the bottom of the deep blue sea, sea, sea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09AA0-3A08-40ED-ADBC-1D383843CB1E}"/>
                </a:ext>
              </a:extLst>
            </p:cNvPr>
            <p:cNvSpPr/>
            <p:nvPr/>
          </p:nvSpPr>
          <p:spPr>
            <a:xfrm>
              <a:off x="0" y="4572000"/>
              <a:ext cx="12192000" cy="2286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209E31-AE98-4130-B11E-D8C22171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5194" y="3061251"/>
              <a:ext cx="3661611" cy="363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25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468D275-4A89-43D3-815A-C6E2B3B61B77}"/>
              </a:ext>
            </a:extLst>
          </p:cNvPr>
          <p:cNvSpPr txBox="1"/>
          <p:nvPr/>
        </p:nvSpPr>
        <p:spPr>
          <a:xfrm>
            <a:off x="351411" y="584252"/>
            <a:ext cx="11559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Baa </a:t>
            </a:r>
            <a:r>
              <a:rPr lang="en-US" sz="4000" dirty="0" err="1"/>
              <a:t>baa</a:t>
            </a:r>
            <a:r>
              <a:rPr lang="en-US" sz="4000" dirty="0"/>
              <a:t> black sheep have you </a:t>
            </a:r>
            <a:r>
              <a:rPr lang="en-US" sz="4000"/>
              <a:t>any wool?</a:t>
            </a:r>
            <a:endParaRPr lang="en-US" sz="4000" dirty="0"/>
          </a:p>
          <a:p>
            <a:r>
              <a:rPr lang="en-US" sz="4000" dirty="0"/>
              <a:t>Yes sir, yes sir, three bags full</a:t>
            </a:r>
          </a:p>
          <a:p>
            <a:r>
              <a:rPr lang="en-US" sz="4000" dirty="0"/>
              <a:t>One for the master</a:t>
            </a:r>
          </a:p>
          <a:p>
            <a:r>
              <a:rPr lang="en-US" sz="4000" dirty="0"/>
              <a:t>One for the dame</a:t>
            </a:r>
          </a:p>
          <a:p>
            <a:r>
              <a:rPr lang="en-US" sz="4000" dirty="0"/>
              <a:t>And one for the little boy who lives down the lane.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6D89CF-6CEA-4859-A7C7-D0B85D7B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27" y="3754350"/>
            <a:ext cx="4138124" cy="29137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0CD3AD-316C-4EC8-9C9C-85256EBE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837" y="3787723"/>
            <a:ext cx="1838325" cy="2486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D4B13F-23D4-499B-BBE3-6321A451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931" y="3799443"/>
            <a:ext cx="1838325" cy="248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BD5FE4-2510-4C86-AC16-00C21833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7176" y="381351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15D49-86BC-46A8-A236-9F86668AA024}"/>
              </a:ext>
            </a:extLst>
          </p:cNvPr>
          <p:cNvSpPr txBox="1"/>
          <p:nvPr/>
        </p:nvSpPr>
        <p:spPr>
          <a:xfrm>
            <a:off x="217115" y="427254"/>
            <a:ext cx="112390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big red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Going to get hay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slow green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Climbing up the hill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fast blue</a:t>
            </a:r>
            <a:r>
              <a:rPr lang="en-US" sz="4000" dirty="0">
                <a:solidFill>
                  <a:prstClr val="black"/>
                </a:solidFill>
              </a:rPr>
              <a:t> 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Racing down the hill – HEY!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D6F50-0E69-4CE5-8288-AB2952011B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37714" y="182882"/>
            <a:ext cx="4137171" cy="3226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711A5-16F4-480E-A2E8-2CCAC0DB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358" y="3448126"/>
            <a:ext cx="2142309" cy="1673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48851-4676-49E7-8327-E519B2A2AA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194" y="5003268"/>
            <a:ext cx="2142311" cy="16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CE198-D82E-4A2D-8D17-74A4908C1AE8}"/>
              </a:ext>
            </a:extLst>
          </p:cNvPr>
          <p:cNvSpPr/>
          <p:nvPr/>
        </p:nvSpPr>
        <p:spPr>
          <a:xfrm>
            <a:off x="484096" y="564779"/>
            <a:ext cx="8283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Red and yellow</a:t>
            </a:r>
          </a:p>
          <a:p>
            <a:r>
              <a:rPr lang="en-GB" sz="4000" dirty="0"/>
              <a:t>And pink and green</a:t>
            </a:r>
            <a:br>
              <a:rPr lang="en-GB" sz="4000" dirty="0"/>
            </a:br>
            <a:r>
              <a:rPr lang="en-GB" sz="4000" dirty="0"/>
              <a:t>Purple and orange and blue</a:t>
            </a:r>
            <a:br>
              <a:rPr lang="en-GB" sz="4000" dirty="0"/>
            </a:br>
            <a:r>
              <a:rPr lang="en-GB" sz="4000" dirty="0"/>
              <a:t>I can sing a rainbow</a:t>
            </a:r>
            <a:br>
              <a:rPr lang="en-GB" sz="4000" dirty="0"/>
            </a:br>
            <a:r>
              <a:rPr lang="en-GB" sz="4000" dirty="0"/>
              <a:t>Sing a rainbow</a:t>
            </a:r>
            <a:br>
              <a:rPr lang="en-GB" sz="4000" dirty="0"/>
            </a:br>
            <a:r>
              <a:rPr lang="en-GB" sz="4000" dirty="0"/>
              <a:t>Sing a rainbow too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257F6-4146-48A8-B7F8-09A77A81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1249" y="517297"/>
            <a:ext cx="7296151" cy="63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52C4B-7F2F-4558-A18F-717B7FFA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6" y="3703648"/>
            <a:ext cx="864940" cy="310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0F6A2-1F9C-4ACA-B07E-6B00EF39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4396" y="794226"/>
            <a:ext cx="2631262" cy="336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FE1DA-6070-49EA-BFF0-9721D44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0027" y="1794278"/>
            <a:ext cx="4086863" cy="310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A867-441F-4175-B3EB-D5CD7411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83638" y="1290326"/>
            <a:ext cx="3398633" cy="32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D96C2-A1CF-4B26-A63B-CDE0D718B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5988" y="2659509"/>
            <a:ext cx="2792811" cy="337313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8260E88-2847-404E-9216-85F02F040C9D}"/>
              </a:ext>
            </a:extLst>
          </p:cNvPr>
          <p:cNvSpPr/>
          <p:nvPr/>
        </p:nvSpPr>
        <p:spPr>
          <a:xfrm>
            <a:off x="1040725" y="317424"/>
            <a:ext cx="2442913" cy="2836928"/>
          </a:xfrm>
          <a:prstGeom prst="wedgeRoundRectCallout">
            <a:avLst>
              <a:gd name="adj1" fmla="val -43292"/>
              <a:gd name="adj2" fmla="val 92287"/>
              <a:gd name="adj3" fmla="val 16667"/>
            </a:avLst>
          </a:prstGeom>
          <a:solidFill>
            <a:schemeClr val="bg1"/>
          </a:solidFill>
          <a:ln w="76200">
            <a:solidFill>
              <a:srgbClr val="017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C0828-807B-47AC-911B-F563F7D1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08" y="1037520"/>
            <a:ext cx="422247" cy="1513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544102-BB4F-4D21-87E2-FACA382C8EF4}"/>
              </a:ext>
            </a:extLst>
          </p:cNvPr>
          <p:cNvSpPr/>
          <p:nvPr/>
        </p:nvSpPr>
        <p:spPr>
          <a:xfrm>
            <a:off x="2075490" y="412449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38100">
                  <a:solidFill>
                    <a:srgbClr val="0779B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643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52C4B-7F2F-4558-A18F-717B7FFA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6" y="3703648"/>
            <a:ext cx="864940" cy="310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0F6A2-1F9C-4ACA-B07E-6B00EF39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4396" y="794226"/>
            <a:ext cx="2631262" cy="336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FE1DA-6070-49EA-BFF0-9721D44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0027" y="1794278"/>
            <a:ext cx="4086863" cy="310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A867-441F-4175-B3EB-D5CD7411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83638" y="1290326"/>
            <a:ext cx="3398633" cy="32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D96C2-A1CF-4B26-A63B-CDE0D718B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5988" y="2659509"/>
            <a:ext cx="2792811" cy="3373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C0828-807B-47AC-911B-F563F7D13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435" b="63097"/>
          <a:stretch/>
        </p:blipFill>
        <p:spPr>
          <a:xfrm>
            <a:off x="968507" y="572541"/>
            <a:ext cx="999808" cy="1165855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3685E46-C31D-43AF-AA0A-89ACC33748AC}"/>
              </a:ext>
            </a:extLst>
          </p:cNvPr>
          <p:cNvSpPr/>
          <p:nvPr/>
        </p:nvSpPr>
        <p:spPr>
          <a:xfrm>
            <a:off x="554682" y="232755"/>
            <a:ext cx="1945178" cy="1845426"/>
          </a:xfrm>
          <a:prstGeom prst="cloudCallout">
            <a:avLst>
              <a:gd name="adj1" fmla="val 111646"/>
              <a:gd name="adj2" fmla="val 40878"/>
            </a:avLst>
          </a:prstGeom>
          <a:noFill/>
          <a:ln w="76200">
            <a:solidFill>
              <a:srgbClr val="453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4B1E6D3-3C0A-4ED9-AF78-9525D1B3BB71}"/>
              </a:ext>
            </a:extLst>
          </p:cNvPr>
          <p:cNvSpPr/>
          <p:nvPr/>
        </p:nvSpPr>
        <p:spPr>
          <a:xfrm>
            <a:off x="1775196" y="4440033"/>
            <a:ext cx="1945178" cy="1845426"/>
          </a:xfrm>
          <a:prstGeom prst="cloudCallout">
            <a:avLst>
              <a:gd name="adj1" fmla="val 66347"/>
              <a:gd name="adj2" fmla="val -94257"/>
            </a:avLst>
          </a:prstGeom>
          <a:noFill/>
          <a:ln w="76200">
            <a:solidFill>
              <a:srgbClr val="67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" descr="09_JohnBaptist_Jesus_1024_JPEG.jpg">
            <a:extLst>
              <a:ext uri="{FF2B5EF4-FFF2-40B4-BE49-F238E27FC236}">
                <a16:creationId xmlns:a16="http://schemas.microsoft.com/office/drawing/2014/main" id="{ABDEDB01-1AAC-4B1E-A8C8-699F3E52B3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b="110"/>
          <a:stretch/>
        </p:blipFill>
        <p:spPr bwMode="auto">
          <a:xfrm>
            <a:off x="9024816" y="232754"/>
            <a:ext cx="1432595" cy="1505641"/>
          </a:xfrm>
          <a:prstGeom prst="cloudCallout">
            <a:avLst>
              <a:gd name="adj1" fmla="val 87031"/>
              <a:gd name="adj2" fmla="val 57167"/>
            </a:avLst>
          </a:prstGeom>
          <a:noFill/>
          <a:ln w="76200">
            <a:solidFill>
              <a:srgbClr val="B07C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81685F3A-A358-45B4-8215-1AF11B7E0A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0767" y="5600095"/>
            <a:ext cx="434580" cy="434580"/>
          </a:xfrm>
          <a:prstGeom prst="rect">
            <a:avLst/>
          </a:prstGeom>
        </p:spPr>
      </p:pic>
      <p:pic>
        <p:nvPicPr>
          <p:cNvPr id="22" name="Graphic 21" descr="Fish">
            <a:extLst>
              <a:ext uri="{FF2B5EF4-FFF2-40B4-BE49-F238E27FC236}">
                <a16:creationId xmlns:a16="http://schemas.microsoft.com/office/drawing/2014/main" id="{B0037028-F106-405E-B766-11A536F77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9339" y="5598065"/>
            <a:ext cx="434580" cy="434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DF3DB-3615-464F-AF01-70A499592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2" y="4798640"/>
            <a:ext cx="377908" cy="377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64A0FD-D255-4E88-B5EE-95DBE64DD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42" y="4793258"/>
            <a:ext cx="377908" cy="3779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D07791-797F-4F61-9769-4BF3ACA8CA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35" y="5228580"/>
            <a:ext cx="377908" cy="3779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39CF5D-D96D-4282-BB31-ECDAFD454A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07" y="4777414"/>
            <a:ext cx="377908" cy="3779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C2BD70-4DC7-4110-88BE-FFE7C7B1B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6" y="5223530"/>
            <a:ext cx="377908" cy="3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7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3C8EE-C2E7-4410-91CB-2CA4211CB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6"/>
          <a:stretch/>
        </p:blipFill>
        <p:spPr>
          <a:xfrm>
            <a:off x="2407071" y="7120392"/>
            <a:ext cx="9059762" cy="5062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C9B30-065B-4495-BDA9-600FD98A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7" y="3660868"/>
            <a:ext cx="864940" cy="310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9C0D8-CAFD-4882-9FB9-93ADD26E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54784" y="2665482"/>
            <a:ext cx="2631262" cy="3368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770BC-73F6-469F-B022-3B5C5B71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2774" y="2660816"/>
            <a:ext cx="2792811" cy="3373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FC79C-8689-4A0D-A5AB-39B08FF2B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36952" y="3756060"/>
            <a:ext cx="4086863" cy="310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4EDC4-1FF3-43D8-AB3B-54BB88E17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89896" y="3522045"/>
            <a:ext cx="3398633" cy="32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3C8EE-C2E7-4410-91CB-2CA4211CB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6"/>
          <a:stretch/>
        </p:blipFill>
        <p:spPr>
          <a:xfrm>
            <a:off x="3682794" y="1795549"/>
            <a:ext cx="9059762" cy="5062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C9B30-065B-4495-BDA9-600FD98A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85"/>
            <a:ext cx="864940" cy="310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9C0D8-CAFD-4882-9FB9-93ADD26E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04692" y="3840750"/>
            <a:ext cx="2631262" cy="3368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770BC-73F6-469F-B022-3B5C5B71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2258" y="3801787"/>
            <a:ext cx="2792811" cy="3373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FC79C-8689-4A0D-A5AB-39B08FF2B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82664" y="4038685"/>
            <a:ext cx="4086863" cy="310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4EDC4-1FF3-43D8-AB3B-54BB88E17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11982" y="3905420"/>
            <a:ext cx="3398633" cy="32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077" y="1887846"/>
            <a:ext cx="1762298" cy="6316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32F3E-9B09-4291-87CB-B18F1CAB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30" y="1775228"/>
            <a:ext cx="1762297" cy="65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6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F1B368-E3FD-47E6-ACE1-318561F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203610"/>
            <a:ext cx="4086863" cy="310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DA7CE-AAA7-417E-B438-9C42F48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1" y="1868216"/>
            <a:ext cx="2631262" cy="3368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317" y="1887845"/>
            <a:ext cx="1762298" cy="6316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32F3E-9B09-4291-87CB-B18F1CAB1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330" y="1775228"/>
            <a:ext cx="1762297" cy="6542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4E7C9-2B4F-4B98-BD9F-F4C5A11CE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47462" y="203610"/>
            <a:ext cx="2792811" cy="3373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1D97F-5285-447C-85FC-1D808F047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37697" y="864963"/>
            <a:ext cx="3330003" cy="31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3ACD4-AF27-45CC-9803-D609AD47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34" y="960129"/>
            <a:ext cx="2564168" cy="919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2AA8-7A7C-4F79-B642-72EFD6D9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82" y="7211752"/>
            <a:ext cx="1762297" cy="654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32F3E-9B09-4291-87CB-B18F1CAB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60129"/>
            <a:ext cx="2299852" cy="8537579"/>
          </a:xfrm>
          <a:prstGeom prst="rect">
            <a:avLst/>
          </a:prstGeom>
        </p:spPr>
      </p:pic>
      <p:pic>
        <p:nvPicPr>
          <p:cNvPr id="4" name="Graphic 3" descr="Water">
            <a:extLst>
              <a:ext uri="{FF2B5EF4-FFF2-40B4-BE49-F238E27FC236}">
                <a16:creationId xmlns:a16="http://schemas.microsoft.com/office/drawing/2014/main" id="{F1626612-6499-4594-8F71-793C7CB3B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945177">
            <a:off x="4727402" y="2468880"/>
            <a:ext cx="914400" cy="914400"/>
          </a:xfrm>
          <a:prstGeom prst="rect">
            <a:avLst/>
          </a:prstGeom>
        </p:spPr>
      </p:pic>
      <p:pic>
        <p:nvPicPr>
          <p:cNvPr id="12" name="Graphic 11" descr="Water">
            <a:extLst>
              <a:ext uri="{FF2B5EF4-FFF2-40B4-BE49-F238E27FC236}">
                <a16:creationId xmlns:a16="http://schemas.microsoft.com/office/drawing/2014/main" id="{9C196494-2D5B-4194-978C-F84D4C74F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340777">
            <a:off x="5181599" y="1878598"/>
            <a:ext cx="914400" cy="914400"/>
          </a:xfrm>
          <a:prstGeom prst="rect">
            <a:avLst/>
          </a:prstGeom>
        </p:spPr>
      </p:pic>
      <p:pic>
        <p:nvPicPr>
          <p:cNvPr id="13" name="Graphic 12" descr="Water">
            <a:extLst>
              <a:ext uri="{FF2B5EF4-FFF2-40B4-BE49-F238E27FC236}">
                <a16:creationId xmlns:a16="http://schemas.microsoft.com/office/drawing/2014/main" id="{07F81EBD-DA3E-466A-9F13-C14A809EE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689149">
            <a:off x="4912295" y="1735407"/>
            <a:ext cx="423641" cy="423641"/>
          </a:xfrm>
          <a:prstGeom prst="rect">
            <a:avLst/>
          </a:prstGeom>
        </p:spPr>
      </p:pic>
      <p:pic>
        <p:nvPicPr>
          <p:cNvPr id="14" name="Graphic 13" descr="Water">
            <a:extLst>
              <a:ext uri="{FF2B5EF4-FFF2-40B4-BE49-F238E27FC236}">
                <a16:creationId xmlns:a16="http://schemas.microsoft.com/office/drawing/2014/main" id="{85C3F72C-9050-4158-8469-D21B94D8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526273">
            <a:off x="4799642" y="2358906"/>
            <a:ext cx="423641" cy="423641"/>
          </a:xfrm>
          <a:prstGeom prst="rect">
            <a:avLst/>
          </a:prstGeom>
        </p:spPr>
      </p:pic>
      <p:pic>
        <p:nvPicPr>
          <p:cNvPr id="15" name="Graphic 14" descr="Water">
            <a:extLst>
              <a:ext uri="{FF2B5EF4-FFF2-40B4-BE49-F238E27FC236}">
                <a16:creationId xmlns:a16="http://schemas.microsoft.com/office/drawing/2014/main" id="{11FCD97E-8244-4041-BEC5-A8BA801FF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307281">
            <a:off x="4906759" y="3126595"/>
            <a:ext cx="423641" cy="423641"/>
          </a:xfrm>
          <a:prstGeom prst="rect">
            <a:avLst/>
          </a:prstGeom>
        </p:spPr>
      </p:pic>
      <p:pic>
        <p:nvPicPr>
          <p:cNvPr id="16" name="Graphic 15" descr="Water">
            <a:extLst>
              <a:ext uri="{FF2B5EF4-FFF2-40B4-BE49-F238E27FC236}">
                <a16:creationId xmlns:a16="http://schemas.microsoft.com/office/drawing/2014/main" id="{6D8DC8B6-9A26-40D4-91A9-74B2448B9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839119">
            <a:off x="5574565" y="2949199"/>
            <a:ext cx="423641" cy="4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171</Words>
  <Application>Microsoft Office PowerPoint</Application>
  <PresentationFormat>Widescreen</PresentationFormat>
  <Paragraphs>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270</cp:revision>
  <dcterms:created xsi:type="dcterms:W3CDTF">2018-02-18T22:59:32Z</dcterms:created>
  <dcterms:modified xsi:type="dcterms:W3CDTF">2019-02-26T22:23:31Z</dcterms:modified>
</cp:coreProperties>
</file>