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7" r:id="rId3"/>
    <p:sldId id="316" r:id="rId4"/>
    <p:sldId id="313" r:id="rId5"/>
    <p:sldId id="328" r:id="rId6"/>
    <p:sldId id="329" r:id="rId7"/>
    <p:sldId id="330" r:id="rId8"/>
    <p:sldId id="335" r:id="rId9"/>
    <p:sldId id="331" r:id="rId10"/>
    <p:sldId id="332" r:id="rId11"/>
    <p:sldId id="333" r:id="rId12"/>
    <p:sldId id="317" r:id="rId13"/>
    <p:sldId id="311" r:id="rId14"/>
    <p:sldId id="291" r:id="rId15"/>
    <p:sldId id="264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7D80"/>
    <a:srgbClr val="FACC69"/>
    <a:srgbClr val="87A9B3"/>
    <a:srgbClr val="004A7F"/>
    <a:srgbClr val="D3B5E9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4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78" y="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88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2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2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01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1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2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29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26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297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23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0D7A78-E8CB-48A8-AAA6-8A5C799BD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53" b="8406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9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844954-4ED5-4E7F-9648-00A9330B0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9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E42378-3D22-4E38-90CA-9F34464E7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8" b="44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3A019B-34F5-4CAD-8D09-A526F5E871CF}"/>
              </a:ext>
            </a:extLst>
          </p:cNvPr>
          <p:cNvSpPr txBox="1"/>
          <p:nvPr/>
        </p:nvSpPr>
        <p:spPr>
          <a:xfrm>
            <a:off x="190989" y="587430"/>
            <a:ext cx="11239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Skidamarink</a:t>
            </a:r>
            <a:r>
              <a:rPr lang="en-US" sz="4000" dirty="0"/>
              <a:t> a dink a dink</a:t>
            </a:r>
          </a:p>
          <a:p>
            <a:r>
              <a:rPr lang="en-US" sz="4000" dirty="0" err="1"/>
              <a:t>Skidamarink</a:t>
            </a:r>
            <a:r>
              <a:rPr lang="en-US" sz="4000" dirty="0"/>
              <a:t> a doo</a:t>
            </a:r>
          </a:p>
          <a:p>
            <a:r>
              <a:rPr lang="en-US" sz="4000" dirty="0"/>
              <a:t>I love you</a:t>
            </a:r>
          </a:p>
          <a:p>
            <a:endParaRPr lang="en-US" sz="4000" dirty="0"/>
          </a:p>
          <a:p>
            <a:r>
              <a:rPr lang="en-US" sz="4000" dirty="0"/>
              <a:t>I love you in the morning</a:t>
            </a:r>
          </a:p>
          <a:p>
            <a:r>
              <a:rPr lang="en-US" sz="4000" dirty="0"/>
              <a:t>And in the afternoon</a:t>
            </a:r>
          </a:p>
          <a:p>
            <a:r>
              <a:rPr lang="en-US" sz="4000" dirty="0"/>
              <a:t>I love you in the evening</a:t>
            </a:r>
          </a:p>
          <a:p>
            <a:r>
              <a:rPr lang="en-US" sz="4000" dirty="0"/>
              <a:t>And underneath the moon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D4232D-3B1A-4E9F-A7E2-DC94C306D727}"/>
              </a:ext>
            </a:extLst>
          </p:cNvPr>
          <p:cNvGrpSpPr/>
          <p:nvPr/>
        </p:nvGrpSpPr>
        <p:grpSpPr>
          <a:xfrm>
            <a:off x="6529614" y="731919"/>
            <a:ext cx="4963886" cy="5538651"/>
            <a:chOff x="7393577" y="3161211"/>
            <a:chExt cx="3135086" cy="339634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8F2ECD-50F9-4E56-925A-5130F022E307}"/>
                </a:ext>
              </a:extLst>
            </p:cNvPr>
            <p:cNvSpPr/>
            <p:nvPr/>
          </p:nvSpPr>
          <p:spPr>
            <a:xfrm>
              <a:off x="7811589" y="3429000"/>
              <a:ext cx="757645" cy="6204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CD09DB-2D34-4107-BF44-E9134AC57161}"/>
                </a:ext>
              </a:extLst>
            </p:cNvPr>
            <p:cNvSpPr/>
            <p:nvPr/>
          </p:nvSpPr>
          <p:spPr>
            <a:xfrm>
              <a:off x="9292046" y="3429000"/>
              <a:ext cx="757645" cy="6204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FE3B7F-2299-4195-B91F-C7CB7BF05A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1" t="3821" r="5929" b="14744"/>
            <a:stretch/>
          </p:blipFill>
          <p:spPr>
            <a:xfrm>
              <a:off x="7393577" y="3161211"/>
              <a:ext cx="3135086" cy="3396343"/>
            </a:xfrm>
            <a:prstGeom prst="rect">
              <a:avLst/>
            </a:prstGeom>
          </p:spPr>
        </p:pic>
      </p:grpSp>
      <p:pic>
        <p:nvPicPr>
          <p:cNvPr id="3" name="Graphic 2" descr="Heart">
            <a:extLst>
              <a:ext uri="{FF2B5EF4-FFF2-40B4-BE49-F238E27FC236}">
                <a16:creationId xmlns:a16="http://schemas.microsoft.com/office/drawing/2014/main" id="{A73723D0-B57F-4D1D-94A6-3A36B6E61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8365" y="2377231"/>
            <a:ext cx="2352532" cy="235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6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D6E1C8-42C5-47EC-BC35-9C01E0362811}"/>
              </a:ext>
            </a:extLst>
          </p:cNvPr>
          <p:cNvSpPr txBox="1"/>
          <p:nvPr/>
        </p:nvSpPr>
        <p:spPr>
          <a:xfrm>
            <a:off x="190989" y="587430"/>
            <a:ext cx="11239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If I go climbing, climbing, climbing</a:t>
            </a:r>
          </a:p>
          <a:p>
            <a:r>
              <a:rPr lang="en-US" sz="4000" dirty="0"/>
              <a:t>If I go climbing; God is there</a:t>
            </a:r>
          </a:p>
          <a:p>
            <a:r>
              <a:rPr lang="en-US" sz="4000" dirty="0"/>
              <a:t>If I go climbing on the highest mountain</a:t>
            </a:r>
          </a:p>
          <a:p>
            <a:r>
              <a:rPr lang="en-US" sz="4000" dirty="0"/>
              <a:t>God is there ‘cos he is everywhere.</a:t>
            </a:r>
          </a:p>
          <a:p>
            <a:endParaRPr lang="en-US" sz="4000" dirty="0"/>
          </a:p>
          <a:p>
            <a:r>
              <a:rPr lang="en-US" sz="4000" dirty="0"/>
              <a:t>If I go flying in the biggest </a:t>
            </a:r>
            <a:r>
              <a:rPr lang="en-US" sz="4000" dirty="0" err="1"/>
              <a:t>aeroplane</a:t>
            </a:r>
            <a:endParaRPr lang="en-US" sz="4000" dirty="0"/>
          </a:p>
          <a:p>
            <a:r>
              <a:rPr lang="en-US" sz="4000" dirty="0"/>
              <a:t>If I go driving far away</a:t>
            </a:r>
          </a:p>
          <a:p>
            <a:r>
              <a:rPr lang="en-US" sz="4000" dirty="0"/>
              <a:t>If I go swimming in the deepest ocean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541FD-2F02-4F0C-9495-F246471DAC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1207" y="2316915"/>
            <a:ext cx="3163793" cy="2224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E1C6C-80C5-4605-8C7B-8F6523417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261" y="1"/>
            <a:ext cx="1934307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A9ECFC-9777-47AB-B9BA-B74FCADE0C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81" y="3708401"/>
            <a:ext cx="2742520" cy="1399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A12217-9ADA-4935-95A8-4C4120D29C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6031" y="4721225"/>
            <a:ext cx="23431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0610D9-D378-4E03-B625-DEB28443A8F4}"/>
              </a:ext>
            </a:extLst>
          </p:cNvPr>
          <p:cNvSpPr txBox="1"/>
          <p:nvPr/>
        </p:nvSpPr>
        <p:spPr>
          <a:xfrm>
            <a:off x="190989" y="587430"/>
            <a:ext cx="112390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He’s got the whole world in his hands</a:t>
            </a:r>
          </a:p>
          <a:p>
            <a:r>
              <a:rPr lang="en-US" sz="4000" dirty="0"/>
              <a:t>He’s got the whole wide world in his hands</a:t>
            </a:r>
          </a:p>
          <a:p>
            <a:r>
              <a:rPr lang="en-US" sz="4000" dirty="0"/>
              <a:t>He’s got the whole world in his hands</a:t>
            </a:r>
          </a:p>
          <a:p>
            <a:r>
              <a:rPr lang="en-US" sz="4000" dirty="0"/>
              <a:t>He’s got the whole world in his hands</a:t>
            </a:r>
          </a:p>
          <a:p>
            <a:endParaRPr lang="en-US" sz="4000" dirty="0"/>
          </a:p>
          <a:p>
            <a:r>
              <a:rPr lang="en-US" sz="4000" dirty="0"/>
              <a:t>He’s got you and me in his hands…</a:t>
            </a:r>
          </a:p>
          <a:p>
            <a:r>
              <a:rPr lang="en-US" sz="4000" dirty="0"/>
              <a:t>He’s got everybody here in his hands...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353F1-FFF7-45D1-B1F2-7DAFCC810B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69" y="2660469"/>
            <a:ext cx="4197530" cy="41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030653-9E01-4B84-9CEE-7BCBCD5D22EF}"/>
              </a:ext>
            </a:extLst>
          </p:cNvPr>
          <p:cNvSpPr txBox="1"/>
          <p:nvPr/>
        </p:nvSpPr>
        <p:spPr>
          <a:xfrm>
            <a:off x="190989" y="587430"/>
            <a:ext cx="112390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 died upon the cross</a:t>
            </a:r>
          </a:p>
          <a:p>
            <a:r>
              <a:rPr lang="en-US" sz="4000" dirty="0"/>
              <a:t>He died upon the cross</a:t>
            </a:r>
          </a:p>
          <a:p>
            <a:r>
              <a:rPr lang="en-US" sz="4000" dirty="0"/>
              <a:t>He died upon the cross</a:t>
            </a:r>
          </a:p>
          <a:p>
            <a:r>
              <a:rPr lang="en-US" sz="4000" dirty="0"/>
              <a:t>For me, for me, for, just for me</a:t>
            </a:r>
          </a:p>
          <a:p>
            <a:endParaRPr lang="en-US" sz="4000" dirty="0"/>
          </a:p>
          <a:p>
            <a:r>
              <a:rPr lang="en-US" sz="4000" dirty="0"/>
              <a:t>One day when I was lost</a:t>
            </a:r>
          </a:p>
          <a:p>
            <a:r>
              <a:rPr lang="en-US" sz="4000" dirty="0"/>
              <a:t>He died upon the cross</a:t>
            </a:r>
          </a:p>
          <a:p>
            <a:r>
              <a:rPr lang="en-US" sz="4000" dirty="0"/>
              <a:t>He died upon the cross</a:t>
            </a:r>
          </a:p>
          <a:p>
            <a:r>
              <a:rPr lang="en-US" sz="4000" dirty="0"/>
              <a:t>For me, for me, for, just for 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0695A-2E1A-45C8-AEBE-9DB1E7FF6D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9FE"/>
              </a:clrFrom>
              <a:clrTo>
                <a:srgbClr val="FA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94" y="0"/>
            <a:ext cx="4035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6923F-A28D-4379-8479-8C0F9DB6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40" y="456031"/>
            <a:ext cx="6168326" cy="6203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DF4453-4E2B-48F0-89C0-539164151501}"/>
              </a:ext>
            </a:extLst>
          </p:cNvPr>
          <p:cNvSpPr/>
          <p:nvPr/>
        </p:nvSpPr>
        <p:spPr>
          <a:xfrm>
            <a:off x="678434" y="2644170"/>
            <a:ext cx="8975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God Rescues</a:t>
            </a:r>
          </a:p>
        </p:txBody>
      </p:sp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1FAF16-1355-401F-A2A4-08A1F0565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B1700-DC86-493F-AD87-A64FC0AFA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6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36D0EB-D6B0-4782-90B5-64B035DFB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8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3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09554B-CD65-4557-B961-B7641FF49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14AE92-80AF-4028-AAEF-B7AA81FE50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17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852067-67CA-4561-A7A7-52C5381619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0"/>
          <a:stretch/>
        </p:blipFill>
        <p:spPr>
          <a:xfrm>
            <a:off x="-1" y="-1"/>
            <a:ext cx="12192001" cy="68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86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3696</TotalTime>
  <Words>220</Words>
  <Application>Microsoft Office PowerPoint</Application>
  <PresentationFormat>Widescreen</PresentationFormat>
  <Paragraphs>49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Andy</vt:lpstr>
      <vt:lpstr>Arial</vt:lpstr>
      <vt:lpstr>Arial Black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157</cp:revision>
  <dcterms:created xsi:type="dcterms:W3CDTF">2018-02-18T22:59:32Z</dcterms:created>
  <dcterms:modified xsi:type="dcterms:W3CDTF">2018-08-07T16:26:54Z</dcterms:modified>
</cp:coreProperties>
</file>