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67" r:id="rId3"/>
    <p:sldId id="376" r:id="rId4"/>
    <p:sldId id="257" r:id="rId5"/>
    <p:sldId id="380" r:id="rId6"/>
    <p:sldId id="365" r:id="rId7"/>
    <p:sldId id="381" r:id="rId8"/>
    <p:sldId id="366" r:id="rId9"/>
    <p:sldId id="382" r:id="rId10"/>
    <p:sldId id="370" r:id="rId11"/>
    <p:sldId id="383" r:id="rId12"/>
    <p:sldId id="371" r:id="rId13"/>
    <p:sldId id="384" r:id="rId14"/>
    <p:sldId id="369" r:id="rId15"/>
    <p:sldId id="385" r:id="rId16"/>
    <p:sldId id="372" r:id="rId17"/>
    <p:sldId id="386" r:id="rId18"/>
    <p:sldId id="367" r:id="rId19"/>
    <p:sldId id="387" r:id="rId20"/>
    <p:sldId id="368" r:id="rId21"/>
    <p:sldId id="388" r:id="rId22"/>
    <p:sldId id="373" r:id="rId23"/>
    <p:sldId id="374" r:id="rId24"/>
    <p:sldId id="375" r:id="rId25"/>
    <p:sldId id="377" r:id="rId26"/>
    <p:sldId id="363" r:id="rId27"/>
    <p:sldId id="265" r:id="rId28"/>
    <p:sldId id="364" r:id="rId29"/>
    <p:sldId id="263" r:id="rId30"/>
    <p:sldId id="378" r:id="rId31"/>
    <p:sldId id="3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3B5E9"/>
    <a:srgbClr val="F2D3B6"/>
    <a:srgbClr val="D1C9B2"/>
    <a:srgbClr val="009BD1"/>
    <a:srgbClr val="D0B9A9"/>
    <a:srgbClr val="D2C9B0"/>
    <a:srgbClr val="717C52"/>
    <a:srgbClr val="37A2D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7" autoAdjust="0"/>
    <p:restoredTop sz="94660"/>
  </p:normalViewPr>
  <p:slideViewPr>
    <p:cSldViewPr snapToGrid="0" showGuides="1">
      <p:cViewPr varScale="1">
        <p:scale>
          <a:sx n="27" d="100"/>
          <a:sy n="27" d="100"/>
        </p:scale>
        <p:origin x="9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95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0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59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60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96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97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0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955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65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8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33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84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78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17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7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14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88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87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lague Flies">
            <a:extLst>
              <a:ext uri="{FF2B5EF4-FFF2-40B4-BE49-F238E27FC236}">
                <a16:creationId xmlns:a16="http://schemas.microsoft.com/office/drawing/2014/main" id="{4C8D8DEE-DD73-4FAF-B578-D33643FF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29" y="-1"/>
            <a:ext cx="2329196" cy="68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lague Flies">
            <a:extLst>
              <a:ext uri="{FF2B5EF4-FFF2-40B4-BE49-F238E27FC236}">
                <a16:creationId xmlns:a16="http://schemas.microsoft.com/office/drawing/2014/main" id="{1483C088-8CF8-4F37-820B-82AA7F3F2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 rot="10800000">
            <a:off x="5646825" y="-21679"/>
            <a:ext cx="3336758" cy="69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077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lague Flies">
            <a:extLst>
              <a:ext uri="{FF2B5EF4-FFF2-40B4-BE49-F238E27FC236}">
                <a16:creationId xmlns:a16="http://schemas.microsoft.com/office/drawing/2014/main" id="{4C8D8DEE-DD73-4FAF-B578-D33643FF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29" y="-1"/>
            <a:ext cx="2329196" cy="68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lague Flies">
            <a:extLst>
              <a:ext uri="{FF2B5EF4-FFF2-40B4-BE49-F238E27FC236}">
                <a16:creationId xmlns:a16="http://schemas.microsoft.com/office/drawing/2014/main" id="{1483C088-8CF8-4F37-820B-82AA7F3F2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 rot="10800000">
            <a:off x="5646825" y="-21679"/>
            <a:ext cx="3336758" cy="69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BCDF72-A860-47FA-9682-081BF1C6A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C97FF3C-0CAB-41AE-BCEE-1F999D5EFA7B}"/>
              </a:ext>
            </a:extLst>
          </p:cNvPr>
          <p:cNvSpPr/>
          <p:nvPr/>
        </p:nvSpPr>
        <p:spPr>
          <a:xfrm>
            <a:off x="806824" y="4814047"/>
            <a:ext cx="2608729" cy="1457528"/>
          </a:xfrm>
          <a:prstGeom prst="wedgeRectCallout">
            <a:avLst>
              <a:gd name="adj1" fmla="val -66194"/>
              <a:gd name="adj2" fmla="val 735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83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lague cattle">
            <a:extLst>
              <a:ext uri="{FF2B5EF4-FFF2-40B4-BE49-F238E27FC236}">
                <a16:creationId xmlns:a16="http://schemas.microsoft.com/office/drawing/2014/main" id="{F9B895FA-CFEC-4C1E-A502-B447836A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088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lague cattle">
            <a:extLst>
              <a:ext uri="{FF2B5EF4-FFF2-40B4-BE49-F238E27FC236}">
                <a16:creationId xmlns:a16="http://schemas.microsoft.com/office/drawing/2014/main" id="{F9B895FA-CFEC-4C1E-A502-B447836A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24F5F-CECA-4574-9A85-A978B6FCB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46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lague Boils">
            <a:extLst>
              <a:ext uri="{FF2B5EF4-FFF2-40B4-BE49-F238E27FC236}">
                <a16:creationId xmlns:a16="http://schemas.microsoft.com/office/drawing/2014/main" id="{7E914839-8D7A-4A65-ACA6-389881397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8" y="2048"/>
            <a:ext cx="9864367" cy="68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137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lague Boils">
            <a:extLst>
              <a:ext uri="{FF2B5EF4-FFF2-40B4-BE49-F238E27FC236}">
                <a16:creationId xmlns:a16="http://schemas.microsoft.com/office/drawing/2014/main" id="{7E914839-8D7A-4A65-ACA6-389881397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8" y="2048"/>
            <a:ext cx="9864367" cy="68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D9EC0-4AD0-4F4E-844B-A240C6943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49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Plague Hail">
            <a:extLst>
              <a:ext uri="{FF2B5EF4-FFF2-40B4-BE49-F238E27FC236}">
                <a16:creationId xmlns:a16="http://schemas.microsoft.com/office/drawing/2014/main" id="{0462FE98-8B4F-4A42-B7A5-C6762A03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9" y="0"/>
            <a:ext cx="2414421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Plague Hail">
            <a:extLst>
              <a:ext uri="{FF2B5EF4-FFF2-40B4-BE49-F238E27FC236}">
                <a16:creationId xmlns:a16="http://schemas.microsoft.com/office/drawing/2014/main" id="{D2BAB5FA-1F38-4B9F-A84A-4DBB6E25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/>
          <a:stretch/>
        </p:blipFill>
        <p:spPr bwMode="auto">
          <a:xfrm flipH="1">
            <a:off x="6472580" y="1415"/>
            <a:ext cx="1652421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607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Plague Hail">
            <a:extLst>
              <a:ext uri="{FF2B5EF4-FFF2-40B4-BE49-F238E27FC236}">
                <a16:creationId xmlns:a16="http://schemas.microsoft.com/office/drawing/2014/main" id="{0462FE98-8B4F-4A42-B7A5-C6762A03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9" y="0"/>
            <a:ext cx="2414421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Plague Hail">
            <a:extLst>
              <a:ext uri="{FF2B5EF4-FFF2-40B4-BE49-F238E27FC236}">
                <a16:creationId xmlns:a16="http://schemas.microsoft.com/office/drawing/2014/main" id="{D2BAB5FA-1F38-4B9F-A84A-4DBB6E25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/>
          <a:stretch/>
        </p:blipFill>
        <p:spPr bwMode="auto">
          <a:xfrm flipH="1">
            <a:off x="6472580" y="1415"/>
            <a:ext cx="1652421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774A9-7B7E-432D-ABEE-84E2C254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F9FA7B6-ADAB-446B-B26B-5A3C2BB1BDC7}"/>
              </a:ext>
            </a:extLst>
          </p:cNvPr>
          <p:cNvSpPr/>
          <p:nvPr/>
        </p:nvSpPr>
        <p:spPr>
          <a:xfrm>
            <a:off x="806824" y="4814047"/>
            <a:ext cx="2608729" cy="1457528"/>
          </a:xfrm>
          <a:prstGeom prst="wedgeRectCallout">
            <a:avLst>
              <a:gd name="adj1" fmla="val -66194"/>
              <a:gd name="adj2" fmla="val 735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40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lague Locusts copy">
            <a:extLst>
              <a:ext uri="{FF2B5EF4-FFF2-40B4-BE49-F238E27FC236}">
                <a16:creationId xmlns:a16="http://schemas.microsoft.com/office/drawing/2014/main" id="{818DAB41-6897-4BBF-BA80-DF9849F2E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"/>
          <a:stretch/>
        </p:blipFill>
        <p:spPr bwMode="auto">
          <a:xfrm>
            <a:off x="729916" y="0"/>
            <a:ext cx="10732168" cy="68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231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lague Locusts copy">
            <a:extLst>
              <a:ext uri="{FF2B5EF4-FFF2-40B4-BE49-F238E27FC236}">
                <a16:creationId xmlns:a16="http://schemas.microsoft.com/office/drawing/2014/main" id="{818DAB41-6897-4BBF-BA80-DF9849F2E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"/>
          <a:stretch/>
        </p:blipFill>
        <p:spPr bwMode="auto">
          <a:xfrm>
            <a:off x="729916" y="0"/>
            <a:ext cx="10732168" cy="68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94E64-61CE-46FA-A986-C73381924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B414881-146B-4163-9EB7-1B6E7937BF19}"/>
              </a:ext>
            </a:extLst>
          </p:cNvPr>
          <p:cNvSpPr/>
          <p:nvPr/>
        </p:nvSpPr>
        <p:spPr>
          <a:xfrm>
            <a:off x="806824" y="4814047"/>
            <a:ext cx="2608729" cy="1457528"/>
          </a:xfrm>
          <a:prstGeom prst="wedgeRectCallout">
            <a:avLst>
              <a:gd name="adj1" fmla="val -66194"/>
              <a:gd name="adj2" fmla="val 735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214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lague Darkness">
            <a:extLst>
              <a:ext uri="{FF2B5EF4-FFF2-40B4-BE49-F238E27FC236}">
                <a16:creationId xmlns:a16="http://schemas.microsoft.com/office/drawing/2014/main" id="{4D8D422C-4B22-4332-A09D-7AF31960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4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lague Darkness">
            <a:extLst>
              <a:ext uri="{FF2B5EF4-FFF2-40B4-BE49-F238E27FC236}">
                <a16:creationId xmlns:a16="http://schemas.microsoft.com/office/drawing/2014/main" id="{4D8D422C-4B22-4332-A09D-7AF31960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D2951-8DA3-462C-8B90-ACE545030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486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000309-B30F-4985-80CE-A18812EB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16"/>
            <a:ext cx="12228152" cy="68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36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D01B494D-A0B7-4AD0-AF5C-0906DC087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2" b="10092"/>
          <a:stretch/>
        </p:blipFill>
        <p:spPr bwMode="auto">
          <a:xfrm>
            <a:off x="1" y="-1"/>
            <a:ext cx="1220458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22EF5B-951D-48C8-9D62-C6FC3FB5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13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2F104-F0FA-4691-995F-4E8AEB114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358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CE198-D82E-4A2D-8D17-74A4908C1AE8}"/>
              </a:ext>
            </a:extLst>
          </p:cNvPr>
          <p:cNvSpPr/>
          <p:nvPr/>
        </p:nvSpPr>
        <p:spPr>
          <a:xfrm>
            <a:off x="424265" y="159026"/>
            <a:ext cx="113434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Miss Polly had a dolly who was sick, sick, sick.</a:t>
            </a:r>
          </a:p>
          <a:p>
            <a:r>
              <a:rPr lang="en-GB" sz="4000" dirty="0"/>
              <a:t>She called for the doctor to come quick, quick, quick</a:t>
            </a:r>
          </a:p>
          <a:p>
            <a:r>
              <a:rPr lang="en-GB" sz="4000" dirty="0"/>
              <a:t>So the doctor came with his bag and his hat</a:t>
            </a:r>
          </a:p>
          <a:p>
            <a:r>
              <a:rPr lang="en-GB" sz="4000" dirty="0"/>
              <a:t>And he knocked on the door with a rat-a-tat-tat</a:t>
            </a:r>
          </a:p>
          <a:p>
            <a:r>
              <a:rPr lang="en-GB" sz="4000" dirty="0"/>
              <a:t>He looked at the dolly and he shook his head</a:t>
            </a:r>
          </a:p>
          <a:p>
            <a:r>
              <a:rPr lang="en-GB" sz="4000" dirty="0"/>
              <a:t>He said ‘Miss Polly, put her straight to bed’</a:t>
            </a:r>
            <a:br>
              <a:rPr lang="en-GB" sz="4000" dirty="0"/>
            </a:br>
            <a:r>
              <a:rPr lang="en-GB" sz="4000" dirty="0"/>
              <a:t>He wrote on his paper for some pills,</a:t>
            </a:r>
          </a:p>
          <a:p>
            <a:r>
              <a:rPr lang="en-GB" sz="4000" dirty="0"/>
              <a:t>- pills, pills</a:t>
            </a:r>
            <a:br>
              <a:rPr lang="en-GB" sz="4000" dirty="0"/>
            </a:br>
            <a:r>
              <a:rPr lang="en-GB" sz="4000" dirty="0"/>
              <a:t>‘I’ll be back in the morning with my bills,</a:t>
            </a:r>
          </a:p>
          <a:p>
            <a:r>
              <a:rPr lang="en-GB" sz="4000" dirty="0"/>
              <a:t>- bills, bills’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59223-4659-47B6-9D60-DDB3885C9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2" y="2425148"/>
            <a:ext cx="3603722" cy="49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8B177E-D8E4-4564-B6EF-6A8FD8E300DB}"/>
              </a:ext>
            </a:extLst>
          </p:cNvPr>
          <p:cNvSpPr/>
          <p:nvPr/>
        </p:nvSpPr>
        <p:spPr>
          <a:xfrm>
            <a:off x="424265" y="397565"/>
            <a:ext cx="113434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London’s burning. London’s burning.</a:t>
            </a:r>
          </a:p>
          <a:p>
            <a:r>
              <a:rPr lang="en-GB" sz="4000" dirty="0"/>
              <a:t>Fetch the engines. Fetch the engines.</a:t>
            </a:r>
          </a:p>
          <a:p>
            <a:r>
              <a:rPr lang="en-GB" sz="4000" dirty="0"/>
              <a:t>Fire! </a:t>
            </a:r>
            <a:r>
              <a:rPr lang="en-GB" sz="4000" dirty="0" err="1"/>
              <a:t>Fire</a:t>
            </a:r>
            <a:r>
              <a:rPr lang="en-GB" sz="4000" dirty="0"/>
              <a:t>! Fire! Fire!</a:t>
            </a:r>
          </a:p>
          <a:p>
            <a:r>
              <a:rPr lang="en-GB" sz="4000" dirty="0"/>
              <a:t>Pour on water. Pour on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C2031-CC3F-45BF-AAA7-5A646155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6AAA9"/>
              </a:clrFrom>
              <a:clrTo>
                <a:srgbClr val="96AA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74" y="2739472"/>
            <a:ext cx="7321826" cy="41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91C7A0-37A2-4898-BEBD-866D2E22262B}"/>
              </a:ext>
            </a:extLst>
          </p:cNvPr>
          <p:cNvSpPr/>
          <p:nvPr/>
        </p:nvSpPr>
        <p:spPr>
          <a:xfrm>
            <a:off x="424265" y="833045"/>
            <a:ext cx="113434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Humpty Dumpty sat on the wall</a:t>
            </a:r>
          </a:p>
          <a:p>
            <a:r>
              <a:rPr lang="en-GB" sz="4000" dirty="0"/>
              <a:t>Humpty Dumpty had a great fall</a:t>
            </a:r>
          </a:p>
          <a:p>
            <a:r>
              <a:rPr lang="en-GB" sz="4000" dirty="0"/>
              <a:t>All the kings horses</a:t>
            </a:r>
          </a:p>
          <a:p>
            <a:r>
              <a:rPr lang="en-GB" sz="4000" dirty="0"/>
              <a:t>And all the kings men</a:t>
            </a:r>
          </a:p>
          <a:p>
            <a:r>
              <a:rPr lang="en-GB" sz="4000" dirty="0"/>
              <a:t>Couldn’t put humpty together again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71C98-D23B-4A3A-91B5-ABB4FE83EF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57" y="2418095"/>
            <a:ext cx="3570233" cy="44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E7F3D8-555B-4B32-A6BE-3D9E2A925F60}"/>
              </a:ext>
            </a:extLst>
          </p:cNvPr>
          <p:cNvSpPr/>
          <p:nvPr/>
        </p:nvSpPr>
        <p:spPr>
          <a:xfrm>
            <a:off x="424265" y="159026"/>
            <a:ext cx="11343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London Bridge is falling down</a:t>
            </a:r>
          </a:p>
          <a:p>
            <a:r>
              <a:rPr lang="en-GB" sz="4000" dirty="0"/>
              <a:t>Falling down, falling down</a:t>
            </a:r>
          </a:p>
          <a:p>
            <a:r>
              <a:rPr lang="en-GB" sz="4000" dirty="0"/>
              <a:t>London Bridge is falling down</a:t>
            </a:r>
          </a:p>
          <a:p>
            <a:r>
              <a:rPr lang="en-GB" sz="4000" dirty="0"/>
              <a:t>My fair lady.</a:t>
            </a:r>
          </a:p>
          <a:p>
            <a:endParaRPr lang="en-GB" sz="4000" dirty="0"/>
          </a:p>
          <a:p>
            <a:r>
              <a:rPr lang="en-GB" sz="4000" dirty="0"/>
              <a:t>Build it up with bricks and mortar…</a:t>
            </a:r>
          </a:p>
          <a:p>
            <a:endParaRPr lang="en-GB" sz="4000" dirty="0"/>
          </a:p>
          <a:p>
            <a:r>
              <a:rPr lang="en-GB" sz="4000" dirty="0"/>
              <a:t>Bricks and mortar will not stay…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5008D-459D-4B32-8C46-F87446DAD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5" b="30258"/>
          <a:stretch/>
        </p:blipFill>
        <p:spPr>
          <a:xfrm>
            <a:off x="6308949" y="3061252"/>
            <a:ext cx="5883051" cy="3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F1D02-3D7A-43D2-A1FD-620749CD1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57"/>
            <a:ext cx="12192000" cy="6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9AB34-9F18-45FF-9103-2926E2D7FA5B}"/>
              </a:ext>
            </a:extLst>
          </p:cNvPr>
          <p:cNvSpPr txBox="1"/>
          <p:nvPr/>
        </p:nvSpPr>
        <p:spPr>
          <a:xfrm>
            <a:off x="351411" y="584252"/>
            <a:ext cx="1155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monkeys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Mommy called the doctor and the doctor said</a:t>
            </a:r>
          </a:p>
          <a:p>
            <a:r>
              <a:rPr lang="en-US" sz="4000" dirty="0"/>
              <a:t>“No more monkeys jumping on the bed”</a:t>
            </a:r>
          </a:p>
          <a:p>
            <a:endParaRPr lang="en-US" sz="4000" dirty="0"/>
          </a:p>
          <a:p>
            <a:r>
              <a:rPr lang="en-US" sz="4000" dirty="0"/>
              <a:t>4 little monkeys…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484445-3054-49CC-AA66-0FA0AB69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800FF"/>
              </a:clrFrom>
              <a:clrTo>
                <a:srgbClr val="48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3240" y="2733236"/>
            <a:ext cx="6358759" cy="41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1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4566147" y="1758963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5070814" y="3815054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6907888" y="1343465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8321544" y="1633391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9046698" y="1353065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10410373" y="1353065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3931" y="0"/>
            <a:ext cx="2402147" cy="2048890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CFA7BD9A-C77B-4635-B26D-17C9E6C82DB0}"/>
              </a:ext>
            </a:extLst>
          </p:cNvPr>
          <p:cNvSpPr/>
          <p:nvPr/>
        </p:nvSpPr>
        <p:spPr>
          <a:xfrm>
            <a:off x="460236" y="2345749"/>
            <a:ext cx="3424073" cy="2938609"/>
          </a:xfrm>
          <a:prstGeom prst="heart">
            <a:avLst/>
          </a:prstGeom>
          <a:solidFill>
            <a:srgbClr val="FF00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1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lague Blood">
            <a:extLst>
              <a:ext uri="{FF2B5EF4-FFF2-40B4-BE49-F238E27FC236}">
                <a16:creationId xmlns:a16="http://schemas.microsoft.com/office/drawing/2014/main" id="{16FF5AF2-6DEB-433C-8210-433F2615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331" cy="36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ague Blood">
            <a:extLst>
              <a:ext uri="{FF2B5EF4-FFF2-40B4-BE49-F238E27FC236}">
                <a16:creationId xmlns:a16="http://schemas.microsoft.com/office/drawing/2014/main" id="{B726C1A8-9ADF-4CE8-84C1-2272376B8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8"/>
          <a:stretch/>
        </p:blipFill>
        <p:spPr bwMode="auto">
          <a:xfrm flipV="1">
            <a:off x="-20331" y="3689684"/>
            <a:ext cx="12212331" cy="31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lague Blood">
            <a:extLst>
              <a:ext uri="{FF2B5EF4-FFF2-40B4-BE49-F238E27FC236}">
                <a16:creationId xmlns:a16="http://schemas.microsoft.com/office/drawing/2014/main" id="{16FF5AF2-6DEB-433C-8210-433F2615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331" cy="36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ague Blood">
            <a:extLst>
              <a:ext uri="{FF2B5EF4-FFF2-40B4-BE49-F238E27FC236}">
                <a16:creationId xmlns:a16="http://schemas.microsoft.com/office/drawing/2014/main" id="{B726C1A8-9ADF-4CE8-84C1-2272376B8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8"/>
          <a:stretch/>
        </p:blipFill>
        <p:spPr bwMode="auto">
          <a:xfrm flipV="1">
            <a:off x="-20331" y="3689684"/>
            <a:ext cx="12212331" cy="31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61823F-7833-4B69-994F-CF3DD53B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0700051-8383-40E6-86A2-8171A0352799}"/>
              </a:ext>
            </a:extLst>
          </p:cNvPr>
          <p:cNvSpPr/>
          <p:nvPr/>
        </p:nvSpPr>
        <p:spPr>
          <a:xfrm>
            <a:off x="806824" y="4814047"/>
            <a:ext cx="2608729" cy="1457528"/>
          </a:xfrm>
          <a:prstGeom prst="wedgeRectCallout">
            <a:avLst>
              <a:gd name="adj1" fmla="val -66194"/>
              <a:gd name="adj2" fmla="val 735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554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Plague Frog copy">
            <a:extLst>
              <a:ext uri="{FF2B5EF4-FFF2-40B4-BE49-F238E27FC236}">
                <a16:creationId xmlns:a16="http://schemas.microsoft.com/office/drawing/2014/main" id="{4BEF1FB2-1CB3-4F26-B9C4-DC5526FB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34" y="-13242"/>
            <a:ext cx="5614736" cy="68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697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Plague Frog copy">
            <a:extLst>
              <a:ext uri="{FF2B5EF4-FFF2-40B4-BE49-F238E27FC236}">
                <a16:creationId xmlns:a16="http://schemas.microsoft.com/office/drawing/2014/main" id="{4BEF1FB2-1CB3-4F26-B9C4-DC5526FB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34" y="-13242"/>
            <a:ext cx="5614736" cy="68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71658-F02C-4B53-B183-BC91630C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5177B7D-119E-425E-B414-5762ABB7F104}"/>
              </a:ext>
            </a:extLst>
          </p:cNvPr>
          <p:cNvSpPr/>
          <p:nvPr/>
        </p:nvSpPr>
        <p:spPr>
          <a:xfrm>
            <a:off x="806824" y="4814047"/>
            <a:ext cx="2608729" cy="1457528"/>
          </a:xfrm>
          <a:prstGeom prst="wedgeRectCallout">
            <a:avLst>
              <a:gd name="adj1" fmla="val -66194"/>
              <a:gd name="adj2" fmla="val 735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070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Plague Gnats copy">
            <a:extLst>
              <a:ext uri="{FF2B5EF4-FFF2-40B4-BE49-F238E27FC236}">
                <a16:creationId xmlns:a16="http://schemas.microsoft.com/office/drawing/2014/main" id="{B3A616BC-26EA-4A58-8087-4997AB01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6" y="0"/>
            <a:ext cx="5339931" cy="68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31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Plague Gnats copy">
            <a:extLst>
              <a:ext uri="{FF2B5EF4-FFF2-40B4-BE49-F238E27FC236}">
                <a16:creationId xmlns:a16="http://schemas.microsoft.com/office/drawing/2014/main" id="{B3A616BC-26EA-4A58-8087-4997AB01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6" y="0"/>
            <a:ext cx="5339931" cy="68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05628-FB6B-4F8E-9A16-4596F5228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260" y="5400472"/>
            <a:ext cx="189574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5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225</Words>
  <Application>Microsoft Office PowerPoint</Application>
  <PresentationFormat>Widescreen</PresentationFormat>
  <Paragraphs>49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262</cp:revision>
  <dcterms:created xsi:type="dcterms:W3CDTF">2018-02-18T22:59:32Z</dcterms:created>
  <dcterms:modified xsi:type="dcterms:W3CDTF">2018-10-17T16:54:12Z</dcterms:modified>
</cp:coreProperties>
</file>