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7" r:id="rId3"/>
    <p:sldId id="284" r:id="rId4"/>
    <p:sldId id="286" r:id="rId5"/>
    <p:sldId id="302" r:id="rId6"/>
    <p:sldId id="294" r:id="rId7"/>
    <p:sldId id="298" r:id="rId8"/>
    <p:sldId id="280" r:id="rId9"/>
    <p:sldId id="287" r:id="rId10"/>
    <p:sldId id="288" r:id="rId11"/>
    <p:sldId id="301" r:id="rId12"/>
    <p:sldId id="281" r:id="rId13"/>
    <p:sldId id="289" r:id="rId14"/>
    <p:sldId id="291" r:id="rId15"/>
    <p:sldId id="264" r:id="rId16"/>
    <p:sldId id="297" r:id="rId17"/>
    <p:sldId id="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54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5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3" t="16414" r="13756" b="14068"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E4A63E-7000-43CA-9856-AF2EC2FDF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1346200"/>
            <a:ext cx="4749800" cy="474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1A726A-B34E-4432-835A-7E3B1B6EA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56"/>
          <a:stretch/>
        </p:blipFill>
        <p:spPr>
          <a:xfrm>
            <a:off x="0" y="12700"/>
            <a:ext cx="12271071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6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E4A63E-7000-43CA-9856-AF2EC2FDF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1346200"/>
            <a:ext cx="4749800" cy="4749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E14A82-87B6-46D8-8966-2B030F04DA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37" y="1666875"/>
            <a:ext cx="5165725" cy="5165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1A726A-B34E-4432-835A-7E3B1B6EA6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556"/>
          <a:stretch/>
        </p:blipFill>
        <p:spPr>
          <a:xfrm>
            <a:off x="0" y="0"/>
            <a:ext cx="12271071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6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5AA673-FB77-4018-AACE-3D14F0951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78" y="740156"/>
            <a:ext cx="5863844" cy="58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51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9999D0-BB73-4915-8204-DEADBEFFB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09" t="-2900" r="709" b="-1"/>
          <a:stretch/>
        </p:blipFill>
        <p:spPr>
          <a:xfrm>
            <a:off x="380999" y="0"/>
            <a:ext cx="358140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0F8FF2-7EE8-41E5-A809-31AB4021D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77" y="-264923"/>
            <a:ext cx="7605523" cy="76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7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C1-F7CF-4720-B772-B09EE89B5674}"/>
              </a:ext>
            </a:extLst>
          </p:cNvPr>
          <p:cNvSpPr txBox="1"/>
          <p:nvPr/>
        </p:nvSpPr>
        <p:spPr>
          <a:xfrm>
            <a:off x="351411" y="724932"/>
            <a:ext cx="115598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 am the music man, I come from far away</a:t>
            </a:r>
          </a:p>
          <a:p>
            <a:r>
              <a:rPr lang="en-US" sz="4000" dirty="0"/>
              <a:t>And I can play. What can you play?</a:t>
            </a:r>
          </a:p>
          <a:p>
            <a:r>
              <a:rPr lang="en-US" sz="4000" dirty="0"/>
              <a:t>I play the piano.</a:t>
            </a:r>
          </a:p>
          <a:p>
            <a:r>
              <a:rPr lang="en-US" sz="4000" dirty="0"/>
              <a:t>Pia-pia-piano-piano-piano. Pia-pia-piano. Pia-piano.</a:t>
            </a:r>
          </a:p>
          <a:p>
            <a:endParaRPr lang="en-US" sz="4000" dirty="0"/>
          </a:p>
          <a:p>
            <a:r>
              <a:rPr lang="en-US" sz="4000" dirty="0"/>
              <a:t>… I play the violin …</a:t>
            </a:r>
          </a:p>
          <a:p>
            <a:r>
              <a:rPr lang="en-US" sz="4000" dirty="0"/>
              <a:t>… I play the saxophone …</a:t>
            </a:r>
          </a:p>
          <a:p>
            <a:r>
              <a:rPr lang="en-US" sz="4000" dirty="0"/>
              <a:t>… I play the big bass drum …</a:t>
            </a:r>
          </a:p>
          <a:p>
            <a:r>
              <a:rPr lang="en-US" sz="4000" dirty="0"/>
              <a:t>… I play the guitar…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3D1FF0-5F28-46E8-9ED9-B855B0C84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687" y="1895223"/>
            <a:ext cx="3838575" cy="7757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9A09B4-5A00-47BC-AA7C-825527A5CB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6321" y="3082591"/>
            <a:ext cx="1905000" cy="1847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D52831-B53C-4D17-809C-230776622C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8315" y="3045773"/>
            <a:ext cx="2717633" cy="28541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C7B33B-F353-45BC-808B-2EAE7319693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7687" y="3446862"/>
            <a:ext cx="2479575" cy="26862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53F069-D4F9-41C7-A843-EA7DC433575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226988" y="4603016"/>
            <a:ext cx="2773167" cy="323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050167-634D-4C45-9BD2-5D8EEFD82068}"/>
              </a:ext>
            </a:extLst>
          </p:cNvPr>
          <p:cNvSpPr txBox="1"/>
          <p:nvPr/>
        </p:nvSpPr>
        <p:spPr>
          <a:xfrm>
            <a:off x="351411" y="584252"/>
            <a:ext cx="115598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Old MacDonald had a band. La-la-la-la-la.</a:t>
            </a:r>
          </a:p>
          <a:p>
            <a:r>
              <a:rPr lang="en-US" sz="4000" dirty="0"/>
              <a:t>And in that band he had a </a:t>
            </a:r>
            <a:r>
              <a:rPr lang="en-US" sz="4000" b="1" dirty="0"/>
              <a:t>trumpet</a:t>
            </a:r>
            <a:r>
              <a:rPr lang="en-US" sz="4000" dirty="0"/>
              <a:t>. La-la-la-la-la.</a:t>
            </a:r>
          </a:p>
          <a:p>
            <a:r>
              <a:rPr lang="en-US" sz="4000" dirty="0"/>
              <a:t>With a </a:t>
            </a:r>
            <a:r>
              <a:rPr lang="en-US" sz="4000" b="1" dirty="0"/>
              <a:t>toot-toot</a:t>
            </a:r>
            <a:r>
              <a:rPr lang="en-US" sz="4000" dirty="0"/>
              <a:t> here</a:t>
            </a:r>
          </a:p>
          <a:p>
            <a:r>
              <a:rPr lang="en-US" sz="4000" dirty="0"/>
              <a:t>And a </a:t>
            </a:r>
            <a:r>
              <a:rPr lang="en-US" sz="4000" b="1" dirty="0"/>
              <a:t>toot-toot</a:t>
            </a:r>
            <a:r>
              <a:rPr lang="en-US" sz="4000" dirty="0"/>
              <a:t> there</a:t>
            </a:r>
          </a:p>
          <a:p>
            <a:r>
              <a:rPr lang="en-US" sz="4000" dirty="0"/>
              <a:t>Here a </a:t>
            </a:r>
            <a:r>
              <a:rPr lang="en-US" sz="4000" b="1" dirty="0"/>
              <a:t>toot</a:t>
            </a:r>
            <a:r>
              <a:rPr lang="en-US" sz="4000" dirty="0"/>
              <a:t>. There a </a:t>
            </a:r>
            <a:r>
              <a:rPr lang="en-US" sz="4000" b="1" dirty="0"/>
              <a:t>toot</a:t>
            </a:r>
            <a:r>
              <a:rPr lang="en-US" sz="4000" dirty="0"/>
              <a:t>. Everywhere a </a:t>
            </a:r>
            <a:r>
              <a:rPr lang="en-US" sz="4000" b="1" dirty="0"/>
              <a:t>toot-toot.</a:t>
            </a:r>
          </a:p>
          <a:p>
            <a:r>
              <a:rPr lang="en-US" sz="4000" dirty="0"/>
              <a:t>Old MacDonald had a band. La-la-la-la-la.</a:t>
            </a:r>
          </a:p>
          <a:p>
            <a:endParaRPr lang="en-US" sz="4000" dirty="0"/>
          </a:p>
          <a:p>
            <a:r>
              <a:rPr lang="en-US" sz="4000" dirty="0"/>
              <a:t>Triangle – ting-ting</a:t>
            </a:r>
          </a:p>
          <a:p>
            <a:r>
              <a:rPr lang="en-US" sz="4000" dirty="0"/>
              <a:t>Banjo – twang-twang</a:t>
            </a:r>
          </a:p>
          <a:p>
            <a:r>
              <a:rPr lang="en-US" sz="4000" dirty="0"/>
              <a:t>Cymbals – Crash-crash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669C-251F-4F1A-B517-F914A30C58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1112" y="4147698"/>
            <a:ext cx="2009775" cy="2276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845D42-45AF-4D11-A27A-E1DFC36E47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5046" y="4233779"/>
            <a:ext cx="3050146" cy="2394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A796A1-4B45-4F73-95EA-209A3E4206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999E"/>
              </a:clrFrom>
              <a:clrTo>
                <a:srgbClr val="F5999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8972" y="3734972"/>
            <a:ext cx="3123028" cy="3123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97F58E-81A2-4EEE-90D6-08C89992259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20277">
            <a:off x="5236627" y="853511"/>
            <a:ext cx="4196351" cy="27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2F2D36-207E-451D-BFCE-F71D404C5D72}"/>
              </a:ext>
            </a:extLst>
          </p:cNvPr>
          <p:cNvSpPr txBox="1"/>
          <p:nvPr/>
        </p:nvSpPr>
        <p:spPr>
          <a:xfrm>
            <a:off x="351411" y="724932"/>
            <a:ext cx="115598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Let’s make a </a:t>
            </a:r>
            <a:r>
              <a:rPr lang="en-US" sz="4000" b="1" dirty="0"/>
              <a:t>loud</a:t>
            </a:r>
            <a:r>
              <a:rPr lang="en-US" sz="4000" dirty="0"/>
              <a:t> noise to say that God is great.</a:t>
            </a:r>
          </a:p>
          <a:p>
            <a:r>
              <a:rPr lang="en-US" sz="4000" dirty="0"/>
              <a:t>Let’s make a </a:t>
            </a:r>
            <a:r>
              <a:rPr lang="en-US" sz="4000" b="1" dirty="0"/>
              <a:t>loud</a:t>
            </a:r>
            <a:r>
              <a:rPr lang="en-US" sz="4000" dirty="0"/>
              <a:t> noise unto the Lord.</a:t>
            </a:r>
          </a:p>
          <a:p>
            <a:r>
              <a:rPr lang="en-US" sz="4000" dirty="0"/>
              <a:t>Here is my </a:t>
            </a:r>
            <a:r>
              <a:rPr lang="en-US" sz="4000" b="1" dirty="0"/>
              <a:t>loud</a:t>
            </a:r>
            <a:r>
              <a:rPr lang="en-US" sz="4000" dirty="0"/>
              <a:t> noise to say that God is great.</a:t>
            </a:r>
          </a:p>
          <a:p>
            <a:r>
              <a:rPr lang="en-US" sz="4000" dirty="0"/>
              <a:t>Here is my </a:t>
            </a:r>
            <a:r>
              <a:rPr lang="en-US" sz="4000" b="1" dirty="0"/>
              <a:t>loud</a:t>
            </a:r>
            <a:r>
              <a:rPr lang="en-US" sz="4000" dirty="0"/>
              <a:t> noise unto the Lord.</a:t>
            </a:r>
          </a:p>
          <a:p>
            <a:endParaRPr lang="en-US" sz="4000" dirty="0"/>
          </a:p>
          <a:p>
            <a:r>
              <a:rPr lang="en-US" sz="4000" b="1" dirty="0"/>
              <a:t>quiet</a:t>
            </a:r>
          </a:p>
          <a:p>
            <a:r>
              <a:rPr lang="en-US" sz="4000" b="1" dirty="0"/>
              <a:t>fast</a:t>
            </a:r>
          </a:p>
          <a:p>
            <a:r>
              <a:rPr lang="en-US" sz="4000" b="1" dirty="0"/>
              <a:t>slow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458E91-F8C2-456F-9104-725E6BF7B6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524" y="2785404"/>
            <a:ext cx="3372729" cy="385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8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3380B5-48A0-4AF5-99A7-49E6D479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5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69B88-0CBB-4D1F-8919-BE43967E6E4C}"/>
              </a:ext>
            </a:extLst>
          </p:cNvPr>
          <p:cNvSpPr txBox="1"/>
          <p:nvPr/>
        </p:nvSpPr>
        <p:spPr>
          <a:xfrm>
            <a:off x="2448733" y="3606801"/>
            <a:ext cx="63388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What’s the best news you’ve ever heard?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 chance to ask your questions and investigate the basics about faith and Christianity.</a:t>
            </a:r>
          </a:p>
          <a:p>
            <a:pPr algn="ctr"/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Saturday evenings</a:t>
            </a:r>
            <a:b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 weeks</a:t>
            </a:r>
          </a:p>
        </p:txBody>
      </p:sp>
    </p:spTree>
    <p:extLst>
      <p:ext uri="{BB962C8B-B14F-4D97-AF65-F5344CB8AC3E}">
        <p14:creationId xmlns:p14="http://schemas.microsoft.com/office/powerpoint/2010/main" val="304529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6923F-A28D-4379-8479-8C0F9DB6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40" y="456031"/>
            <a:ext cx="6168326" cy="6203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DF4453-4E2B-48F0-89C0-539164151501}"/>
              </a:ext>
            </a:extLst>
          </p:cNvPr>
          <p:cNvSpPr/>
          <p:nvPr/>
        </p:nvSpPr>
        <p:spPr>
          <a:xfrm>
            <a:off x="678434" y="2644170"/>
            <a:ext cx="8975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God Rescues</a:t>
            </a:r>
          </a:p>
        </p:txBody>
      </p:sp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451928-0445-4B5F-9E31-E026C283E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09" t="-2900" r="709" b="-1"/>
          <a:stretch/>
        </p:blipFill>
        <p:spPr>
          <a:xfrm>
            <a:off x="380999" y="0"/>
            <a:ext cx="3581401" cy="685800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6328F7E-1AD4-4496-A03B-E3C639696DE0}"/>
              </a:ext>
            </a:extLst>
          </p:cNvPr>
          <p:cNvSpPr/>
          <p:nvPr/>
        </p:nvSpPr>
        <p:spPr>
          <a:xfrm>
            <a:off x="6278501" y="241300"/>
            <a:ext cx="4897500" cy="5562600"/>
          </a:xfrm>
          <a:prstGeom prst="cloudCallout">
            <a:avLst>
              <a:gd name="adj1" fmla="val -115179"/>
              <a:gd name="adj2" fmla="val -3559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5FA80-1E8D-4444-B9C8-EE0F4CACB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855" y="812491"/>
            <a:ext cx="1552792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3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03629D-1B91-4032-B5DD-6CCA59A5D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9754">
            <a:off x="8925560" y="1567179"/>
            <a:ext cx="3876040" cy="3876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5766A-C9D6-4C8E-BE30-4187FB4FF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120" flipH="1">
            <a:off x="0" y="4480560"/>
            <a:ext cx="3672840" cy="3672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987370-B36A-435A-9BAA-9A56CD5CD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1343" flipV="1">
            <a:off x="1000761" y="-922848"/>
            <a:ext cx="3876040" cy="3876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E52D78-9CA5-4F88-B212-5FE9359CB8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413257">
            <a:off x="2488257" y="-978735"/>
            <a:ext cx="6524894" cy="19574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FB5C4C-73A1-4DB1-863B-FC4B158BBE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68485">
            <a:off x="7548878" y="387252"/>
            <a:ext cx="4954214" cy="1816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72E582-4B90-4312-B08F-7CF0BCAC07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428673" flipH="1" flipV="1">
            <a:off x="2858585" y="5489079"/>
            <a:ext cx="4954214" cy="17702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6D885A-C871-4D95-9C93-3E888A11B8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221991">
            <a:off x="6203092" y="5269665"/>
            <a:ext cx="6524894" cy="1957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AECF5A-F60D-4238-B84C-30ABA5A1C5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825656">
            <a:off x="-127629" y="1114721"/>
            <a:ext cx="4315184" cy="29176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20A0A9-1E94-49E8-B675-28E41F537B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17654">
            <a:off x="24771" y="3349921"/>
            <a:ext cx="4315184" cy="29176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8E0664-948D-4380-B013-8A1EAFC778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455389">
            <a:off x="5744169" y="4940519"/>
            <a:ext cx="4315184" cy="29176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F3FA76-4983-487F-A49D-FB9151FD41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746604">
            <a:off x="6223040" y="-1068292"/>
            <a:ext cx="4315184" cy="29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3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8780E0-6EF7-46E8-AA9C-7B7AE05700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61999" y="2832959"/>
            <a:ext cx="4789487" cy="4025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715F7C-0594-405A-842E-BF5788C5B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56"/>
          <a:stretch/>
        </p:blipFill>
        <p:spPr>
          <a:xfrm>
            <a:off x="6096000" y="3419686"/>
            <a:ext cx="6175071" cy="34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1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C5CDC9-7324-4536-BAFA-12491BDFF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78" y="740156"/>
            <a:ext cx="5863844" cy="58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03629D-1B91-4032-B5DD-6CCA59A5D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9754">
            <a:off x="8925560" y="1567179"/>
            <a:ext cx="3876040" cy="3876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5766A-C9D6-4C8E-BE30-4187FB4FF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120" flipH="1">
            <a:off x="0" y="4480560"/>
            <a:ext cx="3672840" cy="3672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987370-B36A-435A-9BAA-9A56CD5CD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1343" flipV="1">
            <a:off x="1000761" y="-922848"/>
            <a:ext cx="3876040" cy="3876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E52D78-9CA5-4F88-B212-5FE9359CB8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413257">
            <a:off x="2488257" y="-978735"/>
            <a:ext cx="6524894" cy="19574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FB5C4C-73A1-4DB1-863B-FC4B158BBE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68485">
            <a:off x="7548878" y="387252"/>
            <a:ext cx="4954214" cy="1816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72E582-4B90-4312-B08F-7CF0BCAC07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428673" flipH="1" flipV="1">
            <a:off x="2858585" y="5489079"/>
            <a:ext cx="4954214" cy="17702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6D885A-C871-4D95-9C93-3E888A11B8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221991">
            <a:off x="6203092" y="5269665"/>
            <a:ext cx="6524894" cy="1957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AECF5A-F60D-4238-B84C-30ABA5A1C5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825656">
            <a:off x="-127629" y="1114721"/>
            <a:ext cx="4315184" cy="29176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20A0A9-1E94-49E8-B675-28E41F537B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17654">
            <a:off x="24771" y="3349921"/>
            <a:ext cx="4315184" cy="29176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8E0664-948D-4380-B013-8A1EAFC778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455389">
            <a:off x="5744169" y="4940519"/>
            <a:ext cx="4315184" cy="29176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F3FA76-4983-487F-A49D-FB9151FD41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746604">
            <a:off x="6223040" y="-1068292"/>
            <a:ext cx="4315184" cy="29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0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74F857A-14C2-4B6C-B138-552CC0DB7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11" y="3403600"/>
            <a:ext cx="3585034" cy="3585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8C7A7F-2304-44C0-A3DB-C8357080F0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28327" y="4070350"/>
            <a:ext cx="2924175" cy="2457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855073-0A88-4ABD-B176-4A702896A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200" y="-129329"/>
            <a:ext cx="2454601" cy="69873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8D5316-C255-4847-BFAB-591FF9159A4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400" y="4400550"/>
            <a:ext cx="2924175" cy="2457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F942D2-6602-4041-9E39-52038B49D4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752776" y="4146550"/>
            <a:ext cx="2924175" cy="2457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1E23FE-F0BA-4424-9288-36BE4E005EF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558087" y="4832350"/>
            <a:ext cx="2924175" cy="24574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C9506B-BABA-443A-8396-7707BC59A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633912" y="4400550"/>
            <a:ext cx="29241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7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0C4342-CDBE-4F82-98A1-40F201C89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77" y="-239523"/>
            <a:ext cx="7605523" cy="76055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6FFCE9-5384-4A3A-A8C1-3826F6550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-76200" y="1866900"/>
            <a:ext cx="5364101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2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206</Words>
  <Application>Microsoft Office PowerPoint</Application>
  <PresentationFormat>Widescreen</PresentationFormat>
  <Paragraphs>40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Andy</vt:lpstr>
      <vt:lpstr>Arial</vt:lpstr>
      <vt:lpstr>Arial Black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79</cp:revision>
  <dcterms:created xsi:type="dcterms:W3CDTF">2018-02-18T22:59:32Z</dcterms:created>
  <dcterms:modified xsi:type="dcterms:W3CDTF">2018-04-04T12:34:17Z</dcterms:modified>
</cp:coreProperties>
</file>