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7" r:id="rId3"/>
    <p:sldId id="294" r:id="rId4"/>
    <p:sldId id="312" r:id="rId5"/>
    <p:sldId id="313" r:id="rId6"/>
    <p:sldId id="316" r:id="rId7"/>
    <p:sldId id="317" r:id="rId8"/>
    <p:sldId id="318" r:id="rId9"/>
    <p:sldId id="319" r:id="rId10"/>
    <p:sldId id="320" r:id="rId11"/>
    <p:sldId id="321" r:id="rId12"/>
    <p:sldId id="314" r:id="rId13"/>
    <p:sldId id="322" r:id="rId14"/>
    <p:sldId id="323" r:id="rId15"/>
    <p:sldId id="324" r:id="rId16"/>
    <p:sldId id="325" r:id="rId17"/>
    <p:sldId id="326" r:id="rId18"/>
    <p:sldId id="311" r:id="rId19"/>
    <p:sldId id="291" r:id="rId20"/>
    <p:sldId id="264" r:id="rId21"/>
    <p:sldId id="307" r:id="rId22"/>
    <p:sldId id="297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78" y="660"/>
      </p:cViewPr>
      <p:guideLst>
        <p:guide orient="horz" pos="2137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0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8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5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5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24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2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4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2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56FD51-A46C-4B76-9448-9A247E4B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2" y="2309813"/>
            <a:ext cx="2162175" cy="2114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18F0E-1608-44BB-99A7-559F2816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908" y="3995011"/>
            <a:ext cx="2162175" cy="211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E104C-91D2-4387-8011-58A953D2F6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737" y="748439"/>
            <a:ext cx="2162175" cy="211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12D01-64C4-4AC2-B390-DAF32441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088" y="4224338"/>
            <a:ext cx="1847308" cy="2114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82F89F-BAD7-42E5-9C02-C22C4E6EC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683" y="748439"/>
            <a:ext cx="1639580" cy="171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72FE7-6683-4EF7-B0CE-1208BCA36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8154" y="2437539"/>
            <a:ext cx="1760067" cy="17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6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DD87E-790F-4DA9-ADAA-20145075E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44" y="3635134"/>
            <a:ext cx="4925112" cy="3448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5130800" y="45304"/>
            <a:ext cx="12192000" cy="68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69271 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51DA1-9D9C-40A4-BBBA-ACC74C23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39787"/>
            <a:ext cx="5223075" cy="3597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CCC91-9DDE-4FCF-B4CF-E9F35CB3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67" r="55059" b="15767"/>
          <a:stretch/>
        </p:blipFill>
        <p:spPr>
          <a:xfrm>
            <a:off x="11063801" y="0"/>
            <a:ext cx="1128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83D23-08A5-4A40-BC23-626C0E24F7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401" y="1340177"/>
            <a:ext cx="1625600" cy="51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51DA1-9D9C-40A4-BBBA-ACC74C23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39787"/>
            <a:ext cx="5223075" cy="3597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CCC91-9DDE-4FCF-B4CF-E9F35CB3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67" r="55059" b="15767"/>
          <a:stretch/>
        </p:blipFill>
        <p:spPr>
          <a:xfrm>
            <a:off x="11063801" y="0"/>
            <a:ext cx="11282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83D23-08A5-4A40-BC23-626C0E24F7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401" y="1340177"/>
            <a:ext cx="1625600" cy="511142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B03FBDA-AC0D-4997-8D74-D50CB8C1468E}"/>
              </a:ext>
            </a:extLst>
          </p:cNvPr>
          <p:cNvSpPr/>
          <p:nvPr/>
        </p:nvSpPr>
        <p:spPr>
          <a:xfrm>
            <a:off x="381000" y="406400"/>
            <a:ext cx="4089401" cy="2768600"/>
          </a:xfrm>
          <a:prstGeom prst="wedgeEllipseCallout">
            <a:avLst>
              <a:gd name="adj1" fmla="val 68036"/>
              <a:gd name="adj2" fmla="val 3062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7030A0"/>
                </a:solidFill>
              </a:rPr>
              <a:t>Oh,hey</a:t>
            </a:r>
            <a:r>
              <a:rPr lang="en-GB" sz="2400" dirty="0">
                <a:solidFill>
                  <a:srgbClr val="7030A0"/>
                </a:solidFill>
              </a:rPr>
              <a:t> Zach!</a:t>
            </a:r>
            <a:br>
              <a:rPr lang="en-GB" sz="2400" dirty="0">
                <a:solidFill>
                  <a:srgbClr val="7030A0"/>
                </a:solidFill>
              </a:rPr>
            </a:br>
            <a:r>
              <a:rPr lang="en-GB" sz="2400" dirty="0">
                <a:solidFill>
                  <a:srgbClr val="7030A0"/>
                </a:solidFill>
              </a:rPr>
              <a:t>Get out of that tree.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</a:rPr>
              <a:t>I’m coming to your house to dinner and to stay the night.</a:t>
            </a:r>
          </a:p>
        </p:txBody>
      </p:sp>
    </p:spTree>
    <p:extLst>
      <p:ext uri="{BB962C8B-B14F-4D97-AF65-F5344CB8AC3E}">
        <p14:creationId xmlns:p14="http://schemas.microsoft.com/office/powerpoint/2010/main" val="249081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25400" y="273904"/>
            <a:ext cx="12192000" cy="681269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6534DD-F3C2-49E1-B74D-EA9FD14F20E1}"/>
              </a:ext>
            </a:extLst>
          </p:cNvPr>
          <p:cNvSpPr/>
          <p:nvPr/>
        </p:nvSpPr>
        <p:spPr>
          <a:xfrm>
            <a:off x="1727200" y="635000"/>
            <a:ext cx="3200400" cy="1498600"/>
          </a:xfrm>
          <a:prstGeom prst="wedgeRoundRectCallout">
            <a:avLst>
              <a:gd name="adj1" fmla="val -45795"/>
              <a:gd name="adj2" fmla="val 70975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Why did Jesus go to Zach’s house?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94EE018-DA57-4E0B-9995-A1D511A2AFCA}"/>
              </a:ext>
            </a:extLst>
          </p:cNvPr>
          <p:cNvSpPr/>
          <p:nvPr/>
        </p:nvSpPr>
        <p:spPr>
          <a:xfrm>
            <a:off x="3454400" y="3225800"/>
            <a:ext cx="2778437" cy="1854199"/>
          </a:xfrm>
          <a:prstGeom prst="wedgeRoundRectCallout">
            <a:avLst>
              <a:gd name="adj1" fmla="val -123518"/>
              <a:gd name="adj2" fmla="val 9944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He’s a bad friend and a mean man!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03C9079-3F5D-4339-B9D2-56BBB8FA7816}"/>
              </a:ext>
            </a:extLst>
          </p:cNvPr>
          <p:cNvSpPr/>
          <p:nvPr/>
        </p:nvSpPr>
        <p:spPr>
          <a:xfrm>
            <a:off x="7993218" y="4051303"/>
            <a:ext cx="2413000" cy="1498600"/>
          </a:xfrm>
          <a:prstGeom prst="wedgeRoundRectCallout">
            <a:avLst>
              <a:gd name="adj1" fmla="val -57675"/>
              <a:gd name="adj2" fmla="val -95127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Don’t go to Zach’s!</a:t>
            </a:r>
          </a:p>
        </p:txBody>
      </p:sp>
    </p:spTree>
    <p:extLst>
      <p:ext uri="{BB962C8B-B14F-4D97-AF65-F5344CB8AC3E}">
        <p14:creationId xmlns:p14="http://schemas.microsoft.com/office/powerpoint/2010/main" val="368863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CE2E0-728B-4935-AB87-CEEF2A49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5794" y="1301884"/>
            <a:ext cx="4661038" cy="4844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66311-5E34-4FC1-8070-3A2A4F83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105284"/>
            <a:ext cx="1509642" cy="36322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036627-96FC-42C7-A21F-23042DE8A18F}"/>
              </a:ext>
            </a:extLst>
          </p:cNvPr>
          <p:cNvSpPr/>
          <p:nvPr/>
        </p:nvSpPr>
        <p:spPr>
          <a:xfrm>
            <a:off x="796376" y="120516"/>
            <a:ext cx="6679418" cy="2870200"/>
          </a:xfrm>
          <a:prstGeom prst="wedgeRoundRectCallout">
            <a:avLst>
              <a:gd name="adj1" fmla="val 28011"/>
              <a:gd name="adj2" fmla="val 65155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I’ve always been greedy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But now I’m not going to take what isn’t mine.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I’ve always had lots of stuff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But now I’m going to share it with those who have nothing.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If I’ve taken something from you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I’m going to give it back; and give you more than I ever took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61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CE2E0-728B-4935-AB87-CEEF2A49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5794" y="1301884"/>
            <a:ext cx="4661038" cy="4844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66311-5E34-4FC1-8070-3A2A4F833E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105284"/>
            <a:ext cx="1509642" cy="36322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1727962-BCAE-455B-BD62-25751321C219}"/>
              </a:ext>
            </a:extLst>
          </p:cNvPr>
          <p:cNvSpPr/>
          <p:nvPr/>
        </p:nvSpPr>
        <p:spPr>
          <a:xfrm>
            <a:off x="584200" y="351698"/>
            <a:ext cx="5511800" cy="2753586"/>
          </a:xfrm>
          <a:prstGeom prst="wedgeEllipseCallout">
            <a:avLst>
              <a:gd name="adj1" fmla="val 6079"/>
              <a:gd name="adj2" fmla="val 65812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come to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rescue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like Zach.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all people in trouble are the ones who need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rescuing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-25400" y="273904"/>
            <a:ext cx="12192000" cy="681269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6534DD-F3C2-49E1-B74D-EA9FD14F20E1}"/>
              </a:ext>
            </a:extLst>
          </p:cNvPr>
          <p:cNvSpPr/>
          <p:nvPr/>
        </p:nvSpPr>
        <p:spPr>
          <a:xfrm>
            <a:off x="2514600" y="635000"/>
            <a:ext cx="2413000" cy="1498600"/>
          </a:xfrm>
          <a:prstGeom prst="wedgeRoundRectCallout">
            <a:avLst>
              <a:gd name="adj1" fmla="val 97062"/>
              <a:gd name="adj2" fmla="val 65890"/>
              <a:gd name="adj3" fmla="val 16667"/>
            </a:avLst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Oh Hey, Zach!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94EE018-DA57-4E0B-9995-A1D511A2AFCA}"/>
              </a:ext>
            </a:extLst>
          </p:cNvPr>
          <p:cNvSpPr/>
          <p:nvPr/>
        </p:nvSpPr>
        <p:spPr>
          <a:xfrm>
            <a:off x="3819837" y="3225801"/>
            <a:ext cx="2413000" cy="1498600"/>
          </a:xfrm>
          <a:prstGeom prst="wedgeRoundRectCallout">
            <a:avLst>
              <a:gd name="adj1" fmla="val 100220"/>
              <a:gd name="adj2" fmla="val -112076"/>
              <a:gd name="adj3" fmla="val 16667"/>
            </a:avLst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C000"/>
                </a:solidFill>
              </a:rPr>
              <a:t>Wanna</a:t>
            </a:r>
            <a:r>
              <a:rPr lang="en-GB" sz="3200" dirty="0">
                <a:solidFill>
                  <a:srgbClr val="FFC000"/>
                </a:solidFill>
              </a:rPr>
              <a:t> play, Zach?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03C9079-3F5D-4339-B9D2-56BBB8FA7816}"/>
              </a:ext>
            </a:extLst>
          </p:cNvPr>
          <p:cNvSpPr/>
          <p:nvPr/>
        </p:nvSpPr>
        <p:spPr>
          <a:xfrm>
            <a:off x="7993218" y="4051303"/>
            <a:ext cx="2413000" cy="1498600"/>
          </a:xfrm>
          <a:prstGeom prst="wedgeRoundRectCallout">
            <a:avLst>
              <a:gd name="adj1" fmla="val 36009"/>
              <a:gd name="adj2" fmla="val -220551"/>
              <a:gd name="adj3" fmla="val 16667"/>
            </a:avLst>
          </a:prstGeom>
          <a:solidFill>
            <a:schemeClr val="bg1"/>
          </a:solidFill>
          <a:ln w="38100">
            <a:solidFill>
              <a:srgbClr val="FAC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Have a nice day, Zach!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7BD46-7192-4339-8C54-D77509EC0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82"/>
          <a:stretch/>
        </p:blipFill>
        <p:spPr>
          <a:xfrm>
            <a:off x="-1489067" y="4606568"/>
            <a:ext cx="4929834" cy="32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9DCB14F-FBD9-490E-99D3-101533B040AC}"/>
              </a:ext>
            </a:extLst>
          </p:cNvPr>
          <p:cNvSpPr txBox="1"/>
          <p:nvPr/>
        </p:nvSpPr>
        <p:spPr>
          <a:xfrm>
            <a:off x="399537" y="724932"/>
            <a:ext cx="10741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 fat sausages sizzling in a pan</a:t>
            </a:r>
          </a:p>
          <a:p>
            <a:r>
              <a:rPr lang="en-US" sz="4000" dirty="0"/>
              <a:t>1 went POP and the other went BANG</a:t>
            </a:r>
          </a:p>
          <a:p>
            <a:r>
              <a:rPr lang="en-US" sz="4000" dirty="0"/>
              <a:t>8 fat sausages…</a:t>
            </a:r>
          </a:p>
        </p:txBody>
      </p:sp>
      <p:sp>
        <p:nvSpPr>
          <p:cNvPr id="28" name="AutoShape 6" descr="Image result for spider cartoon">
            <a:extLst>
              <a:ext uri="{FF2B5EF4-FFF2-40B4-BE49-F238E27FC236}">
                <a16:creationId xmlns:a16="http://schemas.microsoft.com/office/drawing/2014/main" id="{125F9CDF-F855-4D17-B498-2F0F3A4857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6538" y="1557338"/>
            <a:ext cx="663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C1A0D3-58AC-457D-AFFA-7F58225E1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9" y="2480572"/>
            <a:ext cx="5521240" cy="41409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9A3BB1-6A4E-47B3-8F0F-AA8E463AA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CF"/>
              </a:clrFrom>
              <a:clrTo>
                <a:srgbClr val="FFFFC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71" y="2847933"/>
            <a:ext cx="4677541" cy="32201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502F7A-21FE-446A-A5BD-2507C1BBAB2D}"/>
              </a:ext>
            </a:extLst>
          </p:cNvPr>
          <p:cNvSpPr/>
          <p:nvPr/>
        </p:nvSpPr>
        <p:spPr>
          <a:xfrm>
            <a:off x="5611571" y="24379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5CA22B-4527-429E-8DDA-E7FC02C8D295}"/>
              </a:ext>
            </a:extLst>
          </p:cNvPr>
          <p:cNvSpPr/>
          <p:nvPr/>
        </p:nvSpPr>
        <p:spPr>
          <a:xfrm>
            <a:off x="5932412" y="1988771"/>
            <a:ext cx="111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560785-80AF-42C6-9715-B9122F3C398A}"/>
              </a:ext>
            </a:extLst>
          </p:cNvPr>
          <p:cNvSpPr/>
          <p:nvPr/>
        </p:nvSpPr>
        <p:spPr>
          <a:xfrm>
            <a:off x="7002378" y="1716049"/>
            <a:ext cx="158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964EDD-CAF8-423E-8569-28D79C856B60}"/>
              </a:ext>
            </a:extLst>
          </p:cNvPr>
          <p:cNvSpPr/>
          <p:nvPr/>
        </p:nvSpPr>
        <p:spPr>
          <a:xfrm>
            <a:off x="6654308" y="1988771"/>
            <a:ext cx="2101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13103C-D6B7-4BCE-973C-B172301560F7}"/>
              </a:ext>
            </a:extLst>
          </p:cNvPr>
          <p:cNvSpPr/>
          <p:nvPr/>
        </p:nvSpPr>
        <p:spPr>
          <a:xfrm>
            <a:off x="7857466" y="29272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351FAF-F350-4590-B31E-A8038094D7EB}"/>
              </a:ext>
            </a:extLst>
          </p:cNvPr>
          <p:cNvSpPr/>
          <p:nvPr/>
        </p:nvSpPr>
        <p:spPr>
          <a:xfrm>
            <a:off x="8563316" y="29352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6C3BC-91E5-4509-AA69-97C5922D0058}"/>
              </a:ext>
            </a:extLst>
          </p:cNvPr>
          <p:cNvSpPr/>
          <p:nvPr/>
        </p:nvSpPr>
        <p:spPr>
          <a:xfrm>
            <a:off x="10770038" y="25021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5B1938-FEF1-471A-824F-AB9D38B41564}"/>
              </a:ext>
            </a:extLst>
          </p:cNvPr>
          <p:cNvSpPr/>
          <p:nvPr/>
        </p:nvSpPr>
        <p:spPr>
          <a:xfrm>
            <a:off x="9261152" y="19486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EB0257-3039-4B20-B2C3-A2D5DAB3ACEB}"/>
              </a:ext>
            </a:extLst>
          </p:cNvPr>
          <p:cNvSpPr/>
          <p:nvPr/>
        </p:nvSpPr>
        <p:spPr>
          <a:xfrm>
            <a:off x="9838667" y="17802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D9AD33-F7D8-4012-A920-C6108D36F85D}"/>
              </a:ext>
            </a:extLst>
          </p:cNvPr>
          <p:cNvSpPr/>
          <p:nvPr/>
        </p:nvSpPr>
        <p:spPr>
          <a:xfrm>
            <a:off x="10343993" y="192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62D1D-CC23-4BB0-BD2C-E0DC36202290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4EAF-5F4D-4D09-B609-1C741436E02A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E56DE-1126-4B36-ACAC-CEE69BD5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658C7-4546-463B-8347-57857F987450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I’m a little teapot, short and stout,</a:t>
            </a:r>
          </a:p>
          <a:p>
            <a:r>
              <a:rPr lang="en-US" sz="4000" dirty="0"/>
              <a:t>Here’s my handle, here’s my spout.</a:t>
            </a:r>
          </a:p>
          <a:p>
            <a:r>
              <a:rPr lang="en-US" sz="4000" dirty="0"/>
              <a:t>When I start to whistle; hear me shout,</a:t>
            </a:r>
          </a:p>
          <a:p>
            <a:r>
              <a:rPr lang="en-US" sz="4000" dirty="0"/>
              <a:t>Pick me up and pour me out.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C30F3-124C-4285-AF67-0D2772FE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2847494"/>
            <a:ext cx="5606716" cy="36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899EF6-B686-4B76-9347-0FFB3459A2B5}"/>
              </a:ext>
            </a:extLst>
          </p:cNvPr>
          <p:cNvSpPr txBox="1"/>
          <p:nvPr/>
        </p:nvSpPr>
        <p:spPr>
          <a:xfrm>
            <a:off x="399537" y="724932"/>
            <a:ext cx="10741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Pease porridge hot, Pease porridge cold</a:t>
            </a:r>
          </a:p>
          <a:p>
            <a:r>
              <a:rPr lang="en-US" sz="4000" dirty="0"/>
              <a:t>Pease porridge in the pot; 9 days old.</a:t>
            </a:r>
          </a:p>
          <a:p>
            <a:r>
              <a:rPr lang="en-US" sz="4000" dirty="0"/>
              <a:t>Some like it hot, Some like it cold</a:t>
            </a:r>
          </a:p>
          <a:p>
            <a:r>
              <a:rPr lang="en-US" sz="4000" dirty="0"/>
              <a:t>Some like it in the pot; 9 days old.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ED474-6A1F-4AF9-A5CC-D05C4177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1" y="3578524"/>
            <a:ext cx="1855202" cy="2554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D32D1-9F40-4750-96A3-97288EAAE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3"/>
          <a:stretch/>
        </p:blipFill>
        <p:spPr>
          <a:xfrm>
            <a:off x="5253789" y="4764504"/>
            <a:ext cx="1855202" cy="1376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7E1E7-1575-4841-921E-2824D191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1271" y="4547938"/>
            <a:ext cx="2541883" cy="1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D988C-4195-476D-B840-3BAB85E8AA6A}"/>
              </a:ext>
            </a:extLst>
          </p:cNvPr>
          <p:cNvSpPr txBox="1"/>
          <p:nvPr/>
        </p:nvSpPr>
        <p:spPr>
          <a:xfrm>
            <a:off x="399537" y="724932"/>
            <a:ext cx="1074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A Pizza Hut, a Pizza Hut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  <a:p>
            <a:r>
              <a:rPr lang="en-US" sz="4000" dirty="0"/>
              <a:t>McDonalds, McDonalds</a:t>
            </a:r>
          </a:p>
          <a:p>
            <a:r>
              <a:rPr lang="en-US" sz="4000" dirty="0"/>
              <a:t>Kentucky Fried Chicken and a Pizza Hut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FD3A6-8EA2-47F8-BBB0-B3F7C16C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33137"/>
            <a:ext cx="1864136" cy="1876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547A7-15E4-4B20-B140-AEA512A0C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2601579"/>
            <a:ext cx="1864136" cy="1864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67B-4221-4A6C-82EC-055C5DE0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06" y="4757510"/>
            <a:ext cx="1997289" cy="1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DDA4A-32DD-4B68-926A-0B7F7A7AD587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Little Miss </a:t>
            </a:r>
            <a:r>
              <a:rPr lang="en-US" sz="4000" dirty="0" err="1"/>
              <a:t>Muffet</a:t>
            </a:r>
            <a:r>
              <a:rPr lang="en-US" sz="4000" dirty="0"/>
              <a:t> sat on a </a:t>
            </a:r>
            <a:r>
              <a:rPr lang="en-US" sz="4000" dirty="0" err="1"/>
              <a:t>tuffet</a:t>
            </a:r>
            <a:endParaRPr lang="en-US" sz="4000" dirty="0"/>
          </a:p>
          <a:p>
            <a:r>
              <a:rPr lang="en-US" sz="4000" dirty="0"/>
              <a:t>Eating her curds and whey</a:t>
            </a:r>
          </a:p>
          <a:p>
            <a:r>
              <a:rPr lang="en-US" sz="4000" dirty="0"/>
              <a:t>Along came a spider</a:t>
            </a:r>
          </a:p>
          <a:p>
            <a:r>
              <a:rPr lang="en-US" sz="4000" dirty="0"/>
              <a:t>And sat down beside her</a:t>
            </a:r>
          </a:p>
          <a:p>
            <a:r>
              <a:rPr lang="en-US" sz="4000" dirty="0"/>
              <a:t>And frightened Miss </a:t>
            </a:r>
            <a:r>
              <a:rPr lang="en-US" sz="4000" dirty="0" err="1"/>
              <a:t>Muffet</a:t>
            </a:r>
            <a:r>
              <a:rPr lang="en-US" sz="4000" dirty="0"/>
              <a:t>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19A39-EEFA-4CFA-8DE5-D3A068BB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8410" y="-36512"/>
            <a:ext cx="5863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0640E-7C9B-409F-A6D7-8266E7E07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" b="22401"/>
          <a:stretch/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1C86A-A137-4D15-87CC-AF95AF2C98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7065" y="3342062"/>
            <a:ext cx="988935" cy="310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FDF83-575F-4084-84C2-578D9E55A5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79748" y="3316662"/>
            <a:ext cx="3147570" cy="35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0" y="273904"/>
            <a:ext cx="12192000" cy="681269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CA86E4D-3D18-4F8D-ABC8-AC119B676EE5}"/>
              </a:ext>
            </a:extLst>
          </p:cNvPr>
          <p:cNvSpPr/>
          <p:nvPr/>
        </p:nvSpPr>
        <p:spPr>
          <a:xfrm>
            <a:off x="2489200" y="838200"/>
            <a:ext cx="2870200" cy="1193800"/>
          </a:xfrm>
          <a:prstGeom prst="wedgeRoundRectCallout">
            <a:avLst>
              <a:gd name="adj1" fmla="val -88975"/>
              <a:gd name="adj2" fmla="val -4395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Is it Jesus?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015D170-1110-489B-A41D-E65A20497408}"/>
              </a:ext>
            </a:extLst>
          </p:cNvPr>
          <p:cNvSpPr/>
          <p:nvPr/>
        </p:nvSpPr>
        <p:spPr>
          <a:xfrm>
            <a:off x="2743200" y="3294796"/>
            <a:ext cx="2870200" cy="1193800"/>
          </a:xfrm>
          <a:prstGeom prst="wedgeRoundRectCallout">
            <a:avLst>
              <a:gd name="adj1" fmla="val -6674"/>
              <a:gd name="adj2" fmla="val -7799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Is he coming here?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570D907-D25E-43FF-9E7E-BA2BCAE8DBD2}"/>
              </a:ext>
            </a:extLst>
          </p:cNvPr>
          <p:cNvSpPr/>
          <p:nvPr/>
        </p:nvSpPr>
        <p:spPr>
          <a:xfrm>
            <a:off x="5359400" y="2133600"/>
            <a:ext cx="2870200" cy="1524000"/>
          </a:xfrm>
          <a:prstGeom prst="wedgeRoundRectCallout">
            <a:avLst>
              <a:gd name="adj1" fmla="val -3134"/>
              <a:gd name="adj2" fmla="val -11544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Will he do a miracle?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1F9EE20-C2E1-43B6-B96B-01F30E541B1A}"/>
              </a:ext>
            </a:extLst>
          </p:cNvPr>
          <p:cNvSpPr/>
          <p:nvPr/>
        </p:nvSpPr>
        <p:spPr>
          <a:xfrm>
            <a:off x="7975600" y="3083352"/>
            <a:ext cx="2870200" cy="1193800"/>
          </a:xfrm>
          <a:prstGeom prst="wedgeRoundRectCallout">
            <a:avLst>
              <a:gd name="adj1" fmla="val 56158"/>
              <a:gd name="adj2" fmla="val -20139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will he do?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79FC748-363A-46CA-B5E4-A8E99DA6F6BD}"/>
              </a:ext>
            </a:extLst>
          </p:cNvPr>
          <p:cNvSpPr/>
          <p:nvPr/>
        </p:nvSpPr>
        <p:spPr>
          <a:xfrm>
            <a:off x="7975600" y="5197048"/>
            <a:ext cx="2870200" cy="1193800"/>
          </a:xfrm>
          <a:prstGeom prst="wedgeRoundRectCallout">
            <a:avLst>
              <a:gd name="adj1" fmla="val 71202"/>
              <a:gd name="adj2" fmla="val 1136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What will he say?</a:t>
            </a:r>
          </a:p>
        </p:txBody>
      </p:sp>
    </p:spTree>
    <p:extLst>
      <p:ext uri="{BB962C8B-B14F-4D97-AF65-F5344CB8AC3E}">
        <p14:creationId xmlns:p14="http://schemas.microsoft.com/office/powerpoint/2010/main" val="13956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7BD46-7192-4339-8C54-D77509EC0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71"/>
          <a:stretch/>
        </p:blipFill>
        <p:spPr>
          <a:xfrm rot="18798853">
            <a:off x="7330585" y="549644"/>
            <a:ext cx="4929834" cy="1740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25400" y="45304"/>
            <a:ext cx="12192000" cy="68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7BD46-7192-4339-8C54-D77509EC0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71"/>
          <a:stretch/>
        </p:blipFill>
        <p:spPr>
          <a:xfrm rot="2761187">
            <a:off x="7355986" y="575044"/>
            <a:ext cx="4929834" cy="1740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1F0DE-969F-4AF4-B0A7-4BC004A2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46"/>
          <a:stretch/>
        </p:blipFill>
        <p:spPr>
          <a:xfrm>
            <a:off x="-25400" y="273904"/>
            <a:ext cx="12192000" cy="681269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6534DD-F3C2-49E1-B74D-EA9FD14F20E1}"/>
              </a:ext>
            </a:extLst>
          </p:cNvPr>
          <p:cNvSpPr/>
          <p:nvPr/>
        </p:nvSpPr>
        <p:spPr>
          <a:xfrm>
            <a:off x="2514600" y="635000"/>
            <a:ext cx="2413000" cy="1498600"/>
          </a:xfrm>
          <a:prstGeom prst="wedgeRoundRectCallout">
            <a:avLst>
              <a:gd name="adj1" fmla="val 97062"/>
              <a:gd name="adj2" fmla="val 6589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No way, Zach!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94EE018-DA57-4E0B-9995-A1D511A2AFCA}"/>
              </a:ext>
            </a:extLst>
          </p:cNvPr>
          <p:cNvSpPr/>
          <p:nvPr/>
        </p:nvSpPr>
        <p:spPr>
          <a:xfrm>
            <a:off x="3819837" y="3225801"/>
            <a:ext cx="2413000" cy="1498600"/>
          </a:xfrm>
          <a:prstGeom prst="wedgeRoundRectCallout">
            <a:avLst>
              <a:gd name="adj1" fmla="val 100220"/>
              <a:gd name="adj2" fmla="val -11207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Go away, Zach!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03C9079-3F5D-4339-B9D2-56BBB8FA7816}"/>
              </a:ext>
            </a:extLst>
          </p:cNvPr>
          <p:cNvSpPr/>
          <p:nvPr/>
        </p:nvSpPr>
        <p:spPr>
          <a:xfrm>
            <a:off x="7993218" y="4051303"/>
            <a:ext cx="2413000" cy="1498600"/>
          </a:xfrm>
          <a:prstGeom prst="wedgeRoundRectCallout">
            <a:avLst>
              <a:gd name="adj1" fmla="val 36009"/>
              <a:gd name="adj2" fmla="val -220551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Not today, Zach!</a:t>
            </a:r>
          </a:p>
        </p:txBody>
      </p:sp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18F0E-1608-44BB-99A7-559F281677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908" y="3995011"/>
            <a:ext cx="2162175" cy="211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12D01-64C4-4AC2-B390-DAF32441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088" y="4224338"/>
            <a:ext cx="184730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56FD51-A46C-4B76-9448-9A247E4B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2" y="2309813"/>
            <a:ext cx="2162175" cy="2114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D5F96A-DB03-46A8-B8AD-16AD82D8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083" y="3367088"/>
            <a:ext cx="4929834" cy="3370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18F0E-1608-44BB-99A7-559F2816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908" y="3995011"/>
            <a:ext cx="2162175" cy="211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C12D01-64C4-4AC2-B390-DAF32441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088" y="4224338"/>
            <a:ext cx="1847308" cy="2114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72FE7-6683-4EF7-B0CE-1208BCA36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154" y="2437539"/>
            <a:ext cx="1760067" cy="17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444</Words>
  <Application>Microsoft Office PowerPoint</Application>
  <PresentationFormat>Widescreen</PresentationFormat>
  <Paragraphs>97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Andy</vt:lpstr>
      <vt:lpstr>Arial</vt:lpstr>
      <vt:lpstr>Arial Black</vt:lpstr>
      <vt:lpstr>Calibri</vt:lpstr>
      <vt:lpstr>Calibri Light</vt:lpstr>
      <vt:lpstr>HW Andy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132</cp:revision>
  <dcterms:created xsi:type="dcterms:W3CDTF">2018-02-18T22:59:32Z</dcterms:created>
  <dcterms:modified xsi:type="dcterms:W3CDTF">2018-04-22T21:40:46Z</dcterms:modified>
</cp:coreProperties>
</file>