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67" r:id="rId3"/>
    <p:sldId id="256" r:id="rId4"/>
    <p:sldId id="260" r:id="rId5"/>
    <p:sldId id="382" r:id="rId6"/>
    <p:sldId id="383" r:id="rId7"/>
    <p:sldId id="381" r:id="rId8"/>
    <p:sldId id="263" r:id="rId9"/>
    <p:sldId id="384" r:id="rId10"/>
    <p:sldId id="390" r:id="rId11"/>
    <p:sldId id="259" r:id="rId12"/>
    <p:sldId id="386" r:id="rId13"/>
    <p:sldId id="387" r:id="rId14"/>
    <p:sldId id="388" r:id="rId15"/>
    <p:sldId id="391" r:id="rId16"/>
    <p:sldId id="389" r:id="rId17"/>
    <p:sldId id="265" r:id="rId18"/>
    <p:sldId id="392" r:id="rId19"/>
    <p:sldId id="393" r:id="rId20"/>
    <p:sldId id="266" r:id="rId21"/>
    <p:sldId id="264" r:id="rId22"/>
    <p:sldId id="278" r:id="rId23"/>
    <p:sldId id="380" r:id="rId24"/>
    <p:sldId id="283" r:id="rId25"/>
    <p:sldId id="3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831"/>
    <a:srgbClr val="D3B5E9"/>
    <a:srgbClr val="911725"/>
    <a:srgbClr val="3C623C"/>
    <a:srgbClr val="666633"/>
    <a:srgbClr val="047BBA"/>
    <a:srgbClr val="738973"/>
    <a:srgbClr val="663300"/>
    <a:srgbClr val="F7EDDF"/>
    <a:srgbClr val="A9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29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08_Feeding_5000_1024_JPEG.jpg">
            <a:extLst>
              <a:ext uri="{FF2B5EF4-FFF2-40B4-BE49-F238E27FC236}">
                <a16:creationId xmlns:a16="http://schemas.microsoft.com/office/drawing/2014/main" id="{CB9C77C9-0282-4883-80F7-B68D86420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b="1335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B6923C-D49C-4236-BBFF-A49EA3A6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44"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B2462A3-B9EB-4857-A4A6-593BA6FF3C32}"/>
              </a:ext>
            </a:extLst>
          </p:cNvPr>
          <p:cNvSpPr/>
          <p:nvPr/>
        </p:nvSpPr>
        <p:spPr>
          <a:xfrm>
            <a:off x="3374967" y="482138"/>
            <a:ext cx="3541222" cy="1429789"/>
          </a:xfrm>
          <a:prstGeom prst="wedgeEllipseCallout">
            <a:avLst>
              <a:gd name="adj1" fmla="val 73533"/>
              <a:gd name="adj2" fmla="val 72965"/>
            </a:avLst>
          </a:prstGeom>
          <a:solidFill>
            <a:schemeClr val="bg1"/>
          </a:solidFill>
          <a:ln w="76200">
            <a:solidFill>
              <a:srgbClr val="911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8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04_Feeding_5000_1024_JPEG.jpg">
            <a:extLst>
              <a:ext uri="{FF2B5EF4-FFF2-40B4-BE49-F238E27FC236}">
                <a16:creationId xmlns:a16="http://schemas.microsoft.com/office/drawing/2014/main" id="{A71B7D92-EBC8-4837-8BBC-EA857C5BF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" y="0"/>
            <a:ext cx="11122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04_Feeding_5000_1024_JPEG.jpg">
            <a:extLst>
              <a:ext uri="{FF2B5EF4-FFF2-40B4-BE49-F238E27FC236}">
                <a16:creationId xmlns:a16="http://schemas.microsoft.com/office/drawing/2014/main" id="{616B5B5C-89E3-4FD0-A68F-386BAA78C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2" t="22174" r="213" b="6848"/>
          <a:stretch/>
        </p:blipFill>
        <p:spPr bwMode="auto">
          <a:xfrm>
            <a:off x="11122414" y="1280159"/>
            <a:ext cx="1047405" cy="54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04_Feeding_5000_1024_JPEG.jpg">
            <a:extLst>
              <a:ext uri="{FF2B5EF4-FFF2-40B4-BE49-F238E27FC236}">
                <a16:creationId xmlns:a16="http://schemas.microsoft.com/office/drawing/2014/main" id="{F8D961D3-CE47-4B65-8D5E-A167901FE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2" t="3478" r="213" b="72174"/>
          <a:stretch/>
        </p:blipFill>
        <p:spPr bwMode="auto">
          <a:xfrm>
            <a:off x="11122412" y="0"/>
            <a:ext cx="1047405" cy="18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04_Feeding_5000_1024_JPEG.jpg">
            <a:extLst>
              <a:ext uri="{FF2B5EF4-FFF2-40B4-BE49-F238E27FC236}">
                <a16:creationId xmlns:a16="http://schemas.microsoft.com/office/drawing/2014/main" id="{191FADFB-938F-46AF-AE00-999E03B31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2" t="72717" r="1637" b="6848"/>
          <a:stretch/>
        </p:blipFill>
        <p:spPr bwMode="auto">
          <a:xfrm>
            <a:off x="11122413" y="5295207"/>
            <a:ext cx="1047405" cy="156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A5EBE4A-1E7A-4F6E-AFB2-86D3B539FCB2}"/>
              </a:ext>
            </a:extLst>
          </p:cNvPr>
          <p:cNvSpPr/>
          <p:nvPr/>
        </p:nvSpPr>
        <p:spPr>
          <a:xfrm>
            <a:off x="8861367" y="1097280"/>
            <a:ext cx="2244417" cy="1695796"/>
          </a:xfrm>
          <a:prstGeom prst="wedgeEllipseCallout">
            <a:avLst>
              <a:gd name="adj1" fmla="val -117871"/>
              <a:gd name="adj2" fmla="val 22304"/>
            </a:avLst>
          </a:prstGeom>
          <a:solidFill>
            <a:schemeClr val="bg1"/>
          </a:solidFill>
          <a:ln w="76200">
            <a:solidFill>
              <a:srgbClr val="3C6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 descr="Burger and Drink">
            <a:extLst>
              <a:ext uri="{FF2B5EF4-FFF2-40B4-BE49-F238E27FC236}">
                <a16:creationId xmlns:a16="http://schemas.microsoft.com/office/drawing/2014/main" id="{36D4DF96-736F-4F7E-958E-21834D0B1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3024" y="1280159"/>
            <a:ext cx="1325881" cy="13258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04_Feeding_5000_1024_JPEG.jpg">
            <a:extLst>
              <a:ext uri="{FF2B5EF4-FFF2-40B4-BE49-F238E27FC236}">
                <a16:creationId xmlns:a16="http://schemas.microsoft.com/office/drawing/2014/main" id="{A71B7D92-EBC8-4837-8BBC-EA857C5BF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" y="0"/>
            <a:ext cx="11122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04_Feeding_5000_1024_JPEG.jpg">
            <a:extLst>
              <a:ext uri="{FF2B5EF4-FFF2-40B4-BE49-F238E27FC236}">
                <a16:creationId xmlns:a16="http://schemas.microsoft.com/office/drawing/2014/main" id="{616B5B5C-89E3-4FD0-A68F-386BAA78C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2" t="22174" r="213" b="6848"/>
          <a:stretch/>
        </p:blipFill>
        <p:spPr bwMode="auto">
          <a:xfrm>
            <a:off x="11122414" y="1280159"/>
            <a:ext cx="1047405" cy="54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04_Feeding_5000_1024_JPEG.jpg">
            <a:extLst>
              <a:ext uri="{FF2B5EF4-FFF2-40B4-BE49-F238E27FC236}">
                <a16:creationId xmlns:a16="http://schemas.microsoft.com/office/drawing/2014/main" id="{F8D961D3-CE47-4B65-8D5E-A167901FE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2" t="3478" r="213" b="72174"/>
          <a:stretch/>
        </p:blipFill>
        <p:spPr bwMode="auto">
          <a:xfrm>
            <a:off x="11122412" y="0"/>
            <a:ext cx="1047405" cy="18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04_Feeding_5000_1024_JPEG.jpg">
            <a:extLst>
              <a:ext uri="{FF2B5EF4-FFF2-40B4-BE49-F238E27FC236}">
                <a16:creationId xmlns:a16="http://schemas.microsoft.com/office/drawing/2014/main" id="{191FADFB-938F-46AF-AE00-999E03B31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2" t="72717" r="1637" b="6848"/>
          <a:stretch/>
        </p:blipFill>
        <p:spPr bwMode="auto">
          <a:xfrm>
            <a:off x="11122413" y="5295207"/>
            <a:ext cx="1047405" cy="156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A5EBE4A-1E7A-4F6E-AFB2-86D3B539FCB2}"/>
              </a:ext>
            </a:extLst>
          </p:cNvPr>
          <p:cNvSpPr/>
          <p:nvPr/>
        </p:nvSpPr>
        <p:spPr>
          <a:xfrm>
            <a:off x="5137265" y="3994264"/>
            <a:ext cx="2244417" cy="1695796"/>
          </a:xfrm>
          <a:prstGeom prst="wedgeEllipseCallout">
            <a:avLst>
              <a:gd name="adj1" fmla="val -116390"/>
              <a:gd name="adj2" fmla="val -108088"/>
            </a:avLst>
          </a:prstGeom>
          <a:solidFill>
            <a:schemeClr val="bg1"/>
          </a:solidFill>
          <a:ln w="76200">
            <a:solidFill>
              <a:srgbClr val="911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 descr="Burger and Drink">
            <a:extLst>
              <a:ext uri="{FF2B5EF4-FFF2-40B4-BE49-F238E27FC236}">
                <a16:creationId xmlns:a16="http://schemas.microsoft.com/office/drawing/2014/main" id="{1CB31784-952C-455D-A308-25520DD26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3386" y="4179221"/>
            <a:ext cx="1325881" cy="13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4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04_Feeding_5000_1024_JPEG.jpg">
            <a:extLst>
              <a:ext uri="{FF2B5EF4-FFF2-40B4-BE49-F238E27FC236}">
                <a16:creationId xmlns:a16="http://schemas.microsoft.com/office/drawing/2014/main" id="{A71B7D92-EBC8-4837-8BBC-EA857C5BF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" y="0"/>
            <a:ext cx="11122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04_Feeding_5000_1024_JPEG.jpg">
            <a:extLst>
              <a:ext uri="{FF2B5EF4-FFF2-40B4-BE49-F238E27FC236}">
                <a16:creationId xmlns:a16="http://schemas.microsoft.com/office/drawing/2014/main" id="{616B5B5C-89E3-4FD0-A68F-386BAA78C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2" t="22174" r="213" b="6848"/>
          <a:stretch/>
        </p:blipFill>
        <p:spPr bwMode="auto">
          <a:xfrm>
            <a:off x="11122414" y="1280159"/>
            <a:ext cx="1047405" cy="54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04_Feeding_5000_1024_JPEG.jpg">
            <a:extLst>
              <a:ext uri="{FF2B5EF4-FFF2-40B4-BE49-F238E27FC236}">
                <a16:creationId xmlns:a16="http://schemas.microsoft.com/office/drawing/2014/main" id="{F8D961D3-CE47-4B65-8D5E-A167901FE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2" t="3478" r="213" b="72174"/>
          <a:stretch/>
        </p:blipFill>
        <p:spPr bwMode="auto">
          <a:xfrm>
            <a:off x="11122412" y="0"/>
            <a:ext cx="1047405" cy="18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04_Feeding_5000_1024_JPEG.jpg">
            <a:extLst>
              <a:ext uri="{FF2B5EF4-FFF2-40B4-BE49-F238E27FC236}">
                <a16:creationId xmlns:a16="http://schemas.microsoft.com/office/drawing/2014/main" id="{191FADFB-938F-46AF-AE00-999E03B31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2" t="72717" r="1637" b="6848"/>
          <a:stretch/>
        </p:blipFill>
        <p:spPr bwMode="auto">
          <a:xfrm>
            <a:off x="11122413" y="5295207"/>
            <a:ext cx="1047405" cy="156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A5EBE4A-1E7A-4F6E-AFB2-86D3B539FCB2}"/>
              </a:ext>
            </a:extLst>
          </p:cNvPr>
          <p:cNvSpPr/>
          <p:nvPr/>
        </p:nvSpPr>
        <p:spPr>
          <a:xfrm>
            <a:off x="8861367" y="1097280"/>
            <a:ext cx="2244417" cy="1695796"/>
          </a:xfrm>
          <a:prstGeom prst="wedgeEllipseCallout">
            <a:avLst>
              <a:gd name="adj1" fmla="val -117871"/>
              <a:gd name="adj2" fmla="val 22304"/>
            </a:avLst>
          </a:prstGeom>
          <a:solidFill>
            <a:schemeClr val="bg1"/>
          </a:solidFill>
          <a:ln w="76200">
            <a:solidFill>
              <a:srgbClr val="3C6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FA2D0017-5939-47DB-A3CA-E6FB77B9B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50625">
            <a:off x="9050678" y="1469471"/>
            <a:ext cx="914400" cy="914400"/>
          </a:xfrm>
          <a:prstGeom prst="rect">
            <a:avLst/>
          </a:prstGeom>
        </p:spPr>
      </p:pic>
      <p:pic>
        <p:nvPicPr>
          <p:cNvPr id="9" name="Graphic 8" descr="Coins">
            <a:extLst>
              <a:ext uri="{FF2B5EF4-FFF2-40B4-BE49-F238E27FC236}">
                <a16:creationId xmlns:a16="http://schemas.microsoft.com/office/drawing/2014/main" id="{B4A477D5-C0D0-412D-B6B1-2D30EF803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3575" y="1531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07_Feeding_5000_1024_JPEG.jpg">
            <a:extLst>
              <a:ext uri="{FF2B5EF4-FFF2-40B4-BE49-F238E27FC236}">
                <a16:creationId xmlns:a16="http://schemas.microsoft.com/office/drawing/2014/main" id="{349FF9C7-3F70-47B6-9D20-A37EA8834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" b="6078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Fish">
            <a:extLst>
              <a:ext uri="{FF2B5EF4-FFF2-40B4-BE49-F238E27FC236}">
                <a16:creationId xmlns:a16="http://schemas.microsoft.com/office/drawing/2014/main" id="{A80A022E-6510-4A2D-9D8C-B4153B9E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7547" y="3728115"/>
            <a:ext cx="2920539" cy="2920539"/>
          </a:xfrm>
          <a:prstGeom prst="rect">
            <a:avLst/>
          </a:prstGeom>
        </p:spPr>
      </p:pic>
      <p:pic>
        <p:nvPicPr>
          <p:cNvPr id="6" name="Graphic 5" descr="Fish">
            <a:extLst>
              <a:ext uri="{FF2B5EF4-FFF2-40B4-BE49-F238E27FC236}">
                <a16:creationId xmlns:a16="http://schemas.microsoft.com/office/drawing/2014/main" id="{9F012FF7-B27C-497E-B29E-A808A9EB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7287" y="3728116"/>
            <a:ext cx="2920539" cy="2920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B2C7D1-B273-4D1A-AC2A-14F403874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5" y="662868"/>
            <a:ext cx="2539682" cy="2539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C90C3-74D3-401B-8837-54B2C5BA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08" y="662868"/>
            <a:ext cx="2539682" cy="2539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6729C1-C8F5-4516-927B-1EE5EBD2F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9" y="662868"/>
            <a:ext cx="2539682" cy="2539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5156D2-FDA8-4CCA-8EDC-02F0ABD1B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52" y="662868"/>
            <a:ext cx="2539682" cy="2539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452D3C-0A9F-4BA0-BA45-72D9668C6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403" y="590203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5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09_Feeding_5000_1024_JPEG.jpg">
            <a:extLst>
              <a:ext uri="{FF2B5EF4-FFF2-40B4-BE49-F238E27FC236}">
                <a16:creationId xmlns:a16="http://schemas.microsoft.com/office/drawing/2014/main" id="{CAE1798E-0537-4C56-8537-4097E4E0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5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09_Feeding_5000_1024_JPEG.jpg">
            <a:extLst>
              <a:ext uri="{FF2B5EF4-FFF2-40B4-BE49-F238E27FC236}">
                <a16:creationId xmlns:a16="http://schemas.microsoft.com/office/drawing/2014/main" id="{9D68BE76-9B37-4835-956F-3D14AE9BA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8" t="39454"/>
          <a:stretch/>
        </p:blipFill>
        <p:spPr bwMode="auto">
          <a:xfrm>
            <a:off x="0" y="2061556"/>
            <a:ext cx="3081250" cy="47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09_Feeding_5000_1024_JPEG.jpg">
            <a:extLst>
              <a:ext uri="{FF2B5EF4-FFF2-40B4-BE49-F238E27FC236}">
                <a16:creationId xmlns:a16="http://schemas.microsoft.com/office/drawing/2014/main" id="{FD8030F6-48F4-4E55-9268-7D4F2AD34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5" t="210" r="143" b="69395"/>
          <a:stretch/>
        </p:blipFill>
        <p:spPr bwMode="auto">
          <a:xfrm>
            <a:off x="0" y="0"/>
            <a:ext cx="3081251" cy="18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10_Feeding_5000_1024_JPEG.jpg">
            <a:extLst>
              <a:ext uri="{FF2B5EF4-FFF2-40B4-BE49-F238E27FC236}">
                <a16:creationId xmlns:a16="http://schemas.microsoft.com/office/drawing/2014/main" id="{AE244933-F7B5-4B07-AE9F-9434A1053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81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Fish">
            <a:extLst>
              <a:ext uri="{FF2B5EF4-FFF2-40B4-BE49-F238E27FC236}">
                <a16:creationId xmlns:a16="http://schemas.microsoft.com/office/drawing/2014/main" id="{A80A022E-6510-4A2D-9D8C-B4153B9E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7547" y="3728115"/>
            <a:ext cx="2920539" cy="2920539"/>
          </a:xfrm>
          <a:prstGeom prst="rect">
            <a:avLst/>
          </a:prstGeom>
        </p:spPr>
      </p:pic>
      <p:pic>
        <p:nvPicPr>
          <p:cNvPr id="6" name="Graphic 5" descr="Fish">
            <a:extLst>
              <a:ext uri="{FF2B5EF4-FFF2-40B4-BE49-F238E27FC236}">
                <a16:creationId xmlns:a16="http://schemas.microsoft.com/office/drawing/2014/main" id="{9F012FF7-B27C-497E-B29E-A808A9EB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7287" y="3728116"/>
            <a:ext cx="2920539" cy="2920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B2C7D1-B273-4D1A-AC2A-14F403874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5" y="662868"/>
            <a:ext cx="2539682" cy="2539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C90C3-74D3-401B-8837-54B2C5BA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08" y="662868"/>
            <a:ext cx="2539682" cy="2539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6729C1-C8F5-4516-927B-1EE5EBD2F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9" y="662868"/>
            <a:ext cx="2539682" cy="2539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5156D2-FDA8-4CCA-8EDC-02F0ABD1B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52" y="662868"/>
            <a:ext cx="2539682" cy="2539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452D3C-0A9F-4BA0-BA45-72D9668C6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403" y="590203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2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10_Feeding_5000_1024_JPEG.jpg">
            <a:extLst>
              <a:ext uri="{FF2B5EF4-FFF2-40B4-BE49-F238E27FC236}">
                <a16:creationId xmlns:a16="http://schemas.microsoft.com/office/drawing/2014/main" id="{AE244933-F7B5-4B07-AE9F-9434A1053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81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50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11_Feeding_5000_1024_JPEG.jpg">
            <a:extLst>
              <a:ext uri="{FF2B5EF4-FFF2-40B4-BE49-F238E27FC236}">
                <a16:creationId xmlns:a16="http://schemas.microsoft.com/office/drawing/2014/main" id="{9C466C25-C154-4FBB-B8A5-92F943310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9708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141555-903D-476E-99E8-CCF1DF099FC0}"/>
              </a:ext>
            </a:extLst>
          </p:cNvPr>
          <p:cNvSpPr txBox="1"/>
          <p:nvPr/>
        </p:nvSpPr>
        <p:spPr>
          <a:xfrm>
            <a:off x="399537" y="724932"/>
            <a:ext cx="10741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10 fat sausages sizzling in a pan</a:t>
            </a:r>
          </a:p>
          <a:p>
            <a:r>
              <a:rPr lang="en-US" sz="4000" dirty="0"/>
              <a:t>1 went POP and the other went BANG</a:t>
            </a:r>
          </a:p>
          <a:p>
            <a:r>
              <a:rPr lang="en-US" sz="4000" dirty="0"/>
              <a:t>8 fat sausages…</a:t>
            </a:r>
          </a:p>
        </p:txBody>
      </p:sp>
      <p:sp>
        <p:nvSpPr>
          <p:cNvPr id="6" name="AutoShape 6" descr="Image result for spider cartoon">
            <a:extLst>
              <a:ext uri="{FF2B5EF4-FFF2-40B4-BE49-F238E27FC236}">
                <a16:creationId xmlns:a16="http://schemas.microsoft.com/office/drawing/2014/main" id="{0E5FFB8E-2D71-48F5-BB29-B44D9B7450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6538" y="1557338"/>
            <a:ext cx="663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2569F5-29EB-44CD-B0E8-A3921D7F3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89" y="2480572"/>
            <a:ext cx="5521240" cy="4140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1BACCA-47DB-46B9-91D6-8B6734294D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CF"/>
              </a:clrFrom>
              <a:clrTo>
                <a:srgbClr val="FFF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971" y="2847933"/>
            <a:ext cx="4677541" cy="32201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57E605-0828-4CD8-AD15-EC1F58830FED}"/>
              </a:ext>
            </a:extLst>
          </p:cNvPr>
          <p:cNvSpPr/>
          <p:nvPr/>
        </p:nvSpPr>
        <p:spPr>
          <a:xfrm>
            <a:off x="5611571" y="24379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190158-6CD4-49F0-A977-A0589A2F8DA8}"/>
              </a:ext>
            </a:extLst>
          </p:cNvPr>
          <p:cNvSpPr/>
          <p:nvPr/>
        </p:nvSpPr>
        <p:spPr>
          <a:xfrm>
            <a:off x="5932412" y="1988771"/>
            <a:ext cx="1118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5B0850-7AEB-4170-8C8B-3A8B907C5E29}"/>
              </a:ext>
            </a:extLst>
          </p:cNvPr>
          <p:cNvSpPr/>
          <p:nvPr/>
        </p:nvSpPr>
        <p:spPr>
          <a:xfrm>
            <a:off x="7002378" y="1716049"/>
            <a:ext cx="158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D29A93-B7D9-48B7-9363-E4C25196CF54}"/>
              </a:ext>
            </a:extLst>
          </p:cNvPr>
          <p:cNvSpPr/>
          <p:nvPr/>
        </p:nvSpPr>
        <p:spPr>
          <a:xfrm>
            <a:off x="6654308" y="1988771"/>
            <a:ext cx="21013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733A3-21C1-4080-8F1D-31832780273A}"/>
              </a:ext>
            </a:extLst>
          </p:cNvPr>
          <p:cNvSpPr/>
          <p:nvPr/>
        </p:nvSpPr>
        <p:spPr>
          <a:xfrm>
            <a:off x="7857466" y="29272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92C15C-3AC9-4BC3-86F5-F7BD1C2B87DA}"/>
              </a:ext>
            </a:extLst>
          </p:cNvPr>
          <p:cNvSpPr/>
          <p:nvPr/>
        </p:nvSpPr>
        <p:spPr>
          <a:xfrm>
            <a:off x="8563316" y="29352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296B79-C5B6-4298-9783-903C80C49F04}"/>
              </a:ext>
            </a:extLst>
          </p:cNvPr>
          <p:cNvSpPr/>
          <p:nvPr/>
        </p:nvSpPr>
        <p:spPr>
          <a:xfrm>
            <a:off x="10770038" y="250211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4F2856-06B0-474D-B190-BDB266DE42B5}"/>
              </a:ext>
            </a:extLst>
          </p:cNvPr>
          <p:cNvSpPr/>
          <p:nvPr/>
        </p:nvSpPr>
        <p:spPr>
          <a:xfrm>
            <a:off x="9261152" y="19486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610A8A-4E25-4AE3-BE7B-721CA203C261}"/>
              </a:ext>
            </a:extLst>
          </p:cNvPr>
          <p:cNvSpPr/>
          <p:nvPr/>
        </p:nvSpPr>
        <p:spPr>
          <a:xfrm>
            <a:off x="9838667" y="17802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69EBF7-7331-4504-8844-3138E97716C9}"/>
              </a:ext>
            </a:extLst>
          </p:cNvPr>
          <p:cNvSpPr/>
          <p:nvPr/>
        </p:nvSpPr>
        <p:spPr>
          <a:xfrm>
            <a:off x="10343993" y="192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C6FAD9-F3FD-462D-99DB-683741EC767D}"/>
              </a:ext>
            </a:extLst>
          </p:cNvPr>
          <p:cNvSpPr txBox="1"/>
          <p:nvPr/>
        </p:nvSpPr>
        <p:spPr>
          <a:xfrm>
            <a:off x="399537" y="724932"/>
            <a:ext cx="107417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Pizza Hut, a Pizza Hut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A Pizza Hut, a Pizza Hut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McDonalds, McDonalds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McDonalds, McDonalds</a:t>
            </a:r>
          </a:p>
          <a:p>
            <a:r>
              <a:rPr lang="en-US" sz="4000" dirty="0"/>
              <a:t>Kentucky Fried Chicken and a Pizza Hut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AF42B-76E8-4453-9DFB-A9C89CD5C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433137"/>
            <a:ext cx="1864136" cy="1876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B7552C-9DB9-48C2-9AD8-DE4527FC2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2601579"/>
            <a:ext cx="1864136" cy="1864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C49690-5E7C-4099-959B-6565948F8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4757510"/>
            <a:ext cx="1997289" cy="18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2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540FEB-F82B-402C-A5EA-0DF344C31E4C}"/>
              </a:ext>
            </a:extLst>
          </p:cNvPr>
          <p:cNvSpPr txBox="1"/>
          <p:nvPr/>
        </p:nvSpPr>
        <p:spPr>
          <a:xfrm>
            <a:off x="190989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And they did not stop</a:t>
            </a:r>
          </a:p>
          <a:p>
            <a:r>
              <a:rPr lang="en-US" sz="4000" dirty="0"/>
              <a:t>Until one day the pod went</a:t>
            </a:r>
          </a:p>
          <a:p>
            <a:r>
              <a:rPr lang="en-US" sz="4000" b="1" dirty="0"/>
              <a:t>POP!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87C9D-8CB5-4076-80C2-8718EF1501B3}"/>
              </a:ext>
            </a:extLst>
          </p:cNvPr>
          <p:cNvSpPr txBox="1"/>
          <p:nvPr/>
        </p:nvSpPr>
        <p:spPr>
          <a:xfrm>
            <a:off x="6096000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So fat and round</a:t>
            </a:r>
          </a:p>
          <a:p>
            <a:r>
              <a:rPr lang="en-US" sz="4000" dirty="0"/>
              <a:t>Then all the peas</a:t>
            </a:r>
          </a:p>
          <a:p>
            <a:r>
              <a:rPr lang="en-US" sz="4000" dirty="0"/>
              <a:t>Fell to the ground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08B7DE-0C70-45D5-AB0C-6FC34021EE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842"/>
          <a:stretch/>
        </p:blipFill>
        <p:spPr>
          <a:xfrm>
            <a:off x="7382622" y="5296639"/>
            <a:ext cx="4809378" cy="15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8F938A-7F82-43BF-9E2C-5CEB72FB10B6}"/>
              </a:ext>
            </a:extLst>
          </p:cNvPr>
          <p:cNvSpPr txBox="1"/>
          <p:nvPr/>
        </p:nvSpPr>
        <p:spPr>
          <a:xfrm>
            <a:off x="399537" y="724932"/>
            <a:ext cx="10741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Pat-a-cake, pat-a-cake baker’s man</a:t>
            </a:r>
          </a:p>
          <a:p>
            <a:r>
              <a:rPr lang="en-US" sz="4000" dirty="0"/>
              <a:t>Bake me a cake as fast as you can</a:t>
            </a:r>
          </a:p>
          <a:p>
            <a:r>
              <a:rPr lang="en-US" sz="4000" dirty="0"/>
              <a:t>Pat it and prick it and mark it with B</a:t>
            </a:r>
          </a:p>
          <a:p>
            <a:r>
              <a:rPr lang="en-US" sz="4000" dirty="0"/>
              <a:t>Put it in the oven for baby and 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DA00E-A1A9-4A90-8336-606E64C6E4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4" y="1451811"/>
            <a:ext cx="5406189" cy="54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64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FEDBF1-EF8F-4232-8AE4-A9744BF1D157}"/>
              </a:ext>
            </a:extLst>
          </p:cNvPr>
          <p:cNvSpPr/>
          <p:nvPr/>
        </p:nvSpPr>
        <p:spPr>
          <a:xfrm>
            <a:off x="412954" y="396877"/>
            <a:ext cx="84852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Chick, chick, chick, chick, chicken, </a:t>
            </a:r>
            <a:br>
              <a:rPr lang="en-US" sz="4000" dirty="0"/>
            </a:br>
            <a:r>
              <a:rPr lang="en-US" sz="4000" dirty="0"/>
              <a:t>Lay a little egg for me. </a:t>
            </a:r>
            <a:br>
              <a:rPr lang="en-US" sz="4000" dirty="0"/>
            </a:br>
            <a:r>
              <a:rPr lang="en-US" sz="4000" dirty="0"/>
              <a:t>Chick, chick, chick, chick, chicken, </a:t>
            </a:r>
            <a:br>
              <a:rPr lang="en-US" sz="4000" dirty="0"/>
            </a:br>
            <a:r>
              <a:rPr lang="en-US" sz="4000" dirty="0"/>
              <a:t>I want one for my tea. </a:t>
            </a:r>
            <a:br>
              <a:rPr lang="en-US" sz="4000" dirty="0"/>
            </a:br>
            <a:r>
              <a:rPr lang="en-US" sz="4000" dirty="0"/>
              <a:t>I haven't had an egg since Easter, </a:t>
            </a:r>
            <a:br>
              <a:rPr lang="en-US" sz="4000" dirty="0"/>
            </a:br>
            <a:r>
              <a:rPr lang="en-US" sz="4000" dirty="0"/>
              <a:t>And now it's half past three. </a:t>
            </a:r>
            <a:br>
              <a:rPr lang="en-US" sz="4000" dirty="0"/>
            </a:br>
            <a:r>
              <a:rPr lang="en-US" sz="4000" dirty="0"/>
              <a:t>So, chick, chick, chick, chicken, </a:t>
            </a:r>
            <a:br>
              <a:rPr lang="en-US" sz="4000" dirty="0"/>
            </a:br>
            <a:r>
              <a:rPr lang="en-US" sz="4000" dirty="0"/>
              <a:t>Lay a little egg for me.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86D310-85D1-45B7-8938-08950A2B2883}"/>
              </a:ext>
            </a:extLst>
          </p:cNvPr>
          <p:cNvSpPr/>
          <p:nvPr/>
        </p:nvSpPr>
        <p:spPr>
          <a:xfrm>
            <a:off x="7826477" y="3097161"/>
            <a:ext cx="639097" cy="668594"/>
          </a:xfrm>
          <a:prstGeom prst="rect">
            <a:avLst/>
          </a:prstGeom>
          <a:solidFill>
            <a:srgbClr val="D72831"/>
          </a:solidFill>
          <a:ln>
            <a:solidFill>
              <a:srgbClr val="D72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DEDE7-B956-43A9-9B8A-981AA2A2A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709" y="2097855"/>
            <a:ext cx="7610168" cy="47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2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01_Jesus_Heals_Boy_1024.jpg">
            <a:extLst>
              <a:ext uri="{FF2B5EF4-FFF2-40B4-BE49-F238E27FC236}">
                <a16:creationId xmlns:a16="http://schemas.microsoft.com/office/drawing/2014/main" id="{C260DBFD-F16E-4471-B7AB-EF9916EB3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" b="12838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05_Feeding_5000_1024_JPEG.jpg">
            <a:extLst>
              <a:ext uri="{FF2B5EF4-FFF2-40B4-BE49-F238E27FC236}">
                <a16:creationId xmlns:a16="http://schemas.microsoft.com/office/drawing/2014/main" id="{D4408B2D-4184-4273-9E1B-F57E68EF9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" b="113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461BE2D5-94C6-452D-B4CE-49A40EE12E28}"/>
              </a:ext>
            </a:extLst>
          </p:cNvPr>
          <p:cNvSpPr/>
          <p:nvPr/>
        </p:nvSpPr>
        <p:spPr>
          <a:xfrm>
            <a:off x="6517177" y="4027515"/>
            <a:ext cx="3441470" cy="2273532"/>
          </a:xfrm>
          <a:prstGeom prst="wedgeEllipseCallout">
            <a:avLst>
              <a:gd name="adj1" fmla="val -98773"/>
              <a:gd name="adj2" fmla="val -106971"/>
            </a:avLst>
          </a:prstGeom>
          <a:solidFill>
            <a:schemeClr val="bg1"/>
          </a:solidFill>
          <a:ln w="76200">
            <a:solidFill>
              <a:srgbClr val="911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EF0E46-F29F-404D-9357-60D48A5BF1B2}"/>
              </a:ext>
            </a:extLst>
          </p:cNvPr>
          <p:cNvSpPr/>
          <p:nvPr/>
        </p:nvSpPr>
        <p:spPr>
          <a:xfrm>
            <a:off x="0" y="3429000"/>
            <a:ext cx="12192000" cy="128847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ED592-8697-4BB1-B739-91EF9DE3FC74}"/>
              </a:ext>
            </a:extLst>
          </p:cNvPr>
          <p:cNvSpPr/>
          <p:nvPr/>
        </p:nvSpPr>
        <p:spPr>
          <a:xfrm>
            <a:off x="0" y="3557847"/>
            <a:ext cx="12192000" cy="33001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5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05A20-C4E3-40A4-9553-0C72CFEFC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076" y="0"/>
            <a:ext cx="91479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B973C-7B08-4352-B7B5-2CED1BF9C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223" b="84525"/>
          <a:stretch/>
        </p:blipFill>
        <p:spPr>
          <a:xfrm flipH="1">
            <a:off x="0" y="0"/>
            <a:ext cx="3044076" cy="10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0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01_Feeding_5000_1024_JPEG.jpg">
            <a:extLst>
              <a:ext uri="{FF2B5EF4-FFF2-40B4-BE49-F238E27FC236}">
                <a16:creationId xmlns:a16="http://schemas.microsoft.com/office/drawing/2014/main" id="{8BAC1217-D75C-4CE3-A658-209DB508A8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" b="8779"/>
          <a:stretch/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02_Feeding_5000_1024_JPEG.jpg">
            <a:extLst>
              <a:ext uri="{FF2B5EF4-FFF2-40B4-BE49-F238E27FC236}">
                <a16:creationId xmlns:a16="http://schemas.microsoft.com/office/drawing/2014/main" id="{CC0EB3BA-AE5C-4C2F-80B0-33405C234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b="10370"/>
          <a:stretch/>
        </p:blipFill>
        <p:spPr bwMode="auto">
          <a:xfrm>
            <a:off x="0" y="-1"/>
            <a:ext cx="12192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08_Feeding_5000_1024_JPEG.jpg">
            <a:extLst>
              <a:ext uri="{FF2B5EF4-FFF2-40B4-BE49-F238E27FC236}">
                <a16:creationId xmlns:a16="http://schemas.microsoft.com/office/drawing/2014/main" id="{CB9C77C9-0282-4883-80F7-B68D86420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b="1335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08_Feeding_5000_1024_JPEG.jpg">
            <a:extLst>
              <a:ext uri="{FF2B5EF4-FFF2-40B4-BE49-F238E27FC236}">
                <a16:creationId xmlns:a16="http://schemas.microsoft.com/office/drawing/2014/main" id="{CB9C77C9-0282-4883-80F7-B68D86420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b="1335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B6923C-D49C-4236-BBFF-A49EA3A6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44"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sp>
        <p:nvSpPr>
          <p:cNvPr id="4" name="Heart 3">
            <a:extLst>
              <a:ext uri="{FF2B5EF4-FFF2-40B4-BE49-F238E27FC236}">
                <a16:creationId xmlns:a16="http://schemas.microsoft.com/office/drawing/2014/main" id="{4F948B08-7E9F-4AD7-A074-BE039014BE44}"/>
              </a:ext>
            </a:extLst>
          </p:cNvPr>
          <p:cNvSpPr/>
          <p:nvPr/>
        </p:nvSpPr>
        <p:spPr>
          <a:xfrm>
            <a:off x="5020888" y="2576945"/>
            <a:ext cx="1546167" cy="1180408"/>
          </a:xfrm>
          <a:prstGeom prst="heart">
            <a:avLst/>
          </a:prstGeom>
          <a:solidFill>
            <a:schemeClr val="bg1"/>
          </a:solidFill>
          <a:ln w="76200">
            <a:solidFill>
              <a:srgbClr val="911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86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6034</TotalTime>
  <Words>218</Words>
  <Application>Microsoft Office PowerPoint</Application>
  <PresentationFormat>Widescreen</PresentationFormat>
  <Paragraphs>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261</cp:revision>
  <dcterms:created xsi:type="dcterms:W3CDTF">2018-02-18T22:59:32Z</dcterms:created>
  <dcterms:modified xsi:type="dcterms:W3CDTF">2019-08-19T18:25:29Z</dcterms:modified>
</cp:coreProperties>
</file>