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7" r:id="rId3"/>
    <p:sldId id="284" r:id="rId4"/>
    <p:sldId id="286" r:id="rId5"/>
    <p:sldId id="285" r:id="rId6"/>
    <p:sldId id="294" r:id="rId7"/>
    <p:sldId id="280" r:id="rId8"/>
    <p:sldId id="287" r:id="rId9"/>
    <p:sldId id="295" r:id="rId10"/>
    <p:sldId id="288" r:id="rId11"/>
    <p:sldId id="281" r:id="rId12"/>
    <p:sldId id="289" r:id="rId13"/>
    <p:sldId id="296" r:id="rId14"/>
    <p:sldId id="290" r:id="rId15"/>
    <p:sldId id="291" r:id="rId16"/>
    <p:sldId id="292" r:id="rId17"/>
    <p:sldId id="264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 showGuides="1">
      <p:cViewPr>
        <p:scale>
          <a:sx n="38" d="100"/>
          <a:sy n="38" d="100"/>
        </p:scale>
        <p:origin x="4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3" t="16414" r="13756" b="14068"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EEFDD-826A-41E1-9AF3-62EB4C3B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>
          <a:xfrm>
            <a:off x="-12549" y="29155"/>
            <a:ext cx="12204549" cy="6828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FA3F9F-EF75-49E7-84DE-397036C23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1050" y="1190625"/>
            <a:ext cx="30099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E8A8786-709E-4F23-A867-004F3C71B849}"/>
              </a:ext>
            </a:extLst>
          </p:cNvPr>
          <p:cNvSpPr/>
          <p:nvPr/>
        </p:nvSpPr>
        <p:spPr>
          <a:xfrm>
            <a:off x="1262168" y="1189034"/>
            <a:ext cx="5722832" cy="4627566"/>
          </a:xfrm>
          <a:prstGeom prst="wedgeEllipseCallout">
            <a:avLst>
              <a:gd name="adj1" fmla="val -58087"/>
              <a:gd name="adj2" fmla="val -6622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F9C1A-DDE2-499C-AC7A-12B18430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177066"/>
            <a:ext cx="4814350" cy="56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8299E-3085-4580-9D60-2561AE6BE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99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5F69B-E63F-4E81-ADBC-A895E01DB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rcRect b="4695"/>
          <a:stretch/>
        </p:blipFill>
        <p:spPr>
          <a:xfrm>
            <a:off x="7112000" y="3800891"/>
            <a:ext cx="5186362" cy="3184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EE2B7B-3BEC-4ED7-99F1-FE2BC3F33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rcRect b="46836"/>
          <a:stretch/>
        </p:blipFill>
        <p:spPr>
          <a:xfrm flipH="1">
            <a:off x="2486820" y="5240545"/>
            <a:ext cx="5186362" cy="1776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2AC197-6186-401F-80C4-CFBD509FBE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59300"/>
            <a:ext cx="19335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8299E-3085-4580-9D60-2561AE6BE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2192000" cy="699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5F69B-E63F-4E81-ADBC-A895E01DB9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rcRect b="4695"/>
          <a:stretch/>
        </p:blipFill>
        <p:spPr>
          <a:xfrm>
            <a:off x="7112000" y="3800891"/>
            <a:ext cx="5186362" cy="3184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EE2B7B-3BEC-4ED7-99F1-FE2BC3F337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rcRect b="46836"/>
          <a:stretch/>
        </p:blipFill>
        <p:spPr>
          <a:xfrm flipH="1">
            <a:off x="2486820" y="5240545"/>
            <a:ext cx="5186362" cy="1776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2AC197-6186-401F-80C4-CFBD509FBE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59300"/>
            <a:ext cx="1933575" cy="245745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1835382-E173-4F00-ADE7-923A3DF21918}"/>
              </a:ext>
            </a:extLst>
          </p:cNvPr>
          <p:cNvSpPr/>
          <p:nvPr/>
        </p:nvSpPr>
        <p:spPr>
          <a:xfrm>
            <a:off x="2298700" y="4157454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CAC74F3-375F-4730-909E-1492EE3A1EF6}"/>
              </a:ext>
            </a:extLst>
          </p:cNvPr>
          <p:cNvSpPr/>
          <p:nvPr/>
        </p:nvSpPr>
        <p:spPr>
          <a:xfrm>
            <a:off x="3911997" y="5009734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A9470FA-4C53-47B1-85AE-29586C7B4B0E}"/>
              </a:ext>
            </a:extLst>
          </p:cNvPr>
          <p:cNvSpPr/>
          <p:nvPr/>
        </p:nvSpPr>
        <p:spPr>
          <a:xfrm>
            <a:off x="5222874" y="4206043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680B46D-14FE-44D3-A8C7-2F80E21B73CA}"/>
              </a:ext>
            </a:extLst>
          </p:cNvPr>
          <p:cNvSpPr/>
          <p:nvPr/>
        </p:nvSpPr>
        <p:spPr>
          <a:xfrm>
            <a:off x="5890419" y="5645697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0B07A7AA-3447-46F9-9C2B-A1E1B6925256}"/>
              </a:ext>
            </a:extLst>
          </p:cNvPr>
          <p:cNvSpPr/>
          <p:nvPr/>
        </p:nvSpPr>
        <p:spPr>
          <a:xfrm>
            <a:off x="6444258" y="3315182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E6BB23F-F6E0-47DD-A9A2-A51EDFB0DC00}"/>
              </a:ext>
            </a:extLst>
          </p:cNvPr>
          <p:cNvSpPr/>
          <p:nvPr/>
        </p:nvSpPr>
        <p:spPr>
          <a:xfrm>
            <a:off x="7886700" y="2754345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7EE378D-6CB3-453E-8525-711D385C5925}"/>
              </a:ext>
            </a:extLst>
          </p:cNvPr>
          <p:cNvSpPr/>
          <p:nvPr/>
        </p:nvSpPr>
        <p:spPr>
          <a:xfrm>
            <a:off x="7599561" y="4945784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060833A-CA65-452C-9D1B-D76F2C7848B4}"/>
              </a:ext>
            </a:extLst>
          </p:cNvPr>
          <p:cNvSpPr/>
          <p:nvPr/>
        </p:nvSpPr>
        <p:spPr>
          <a:xfrm>
            <a:off x="9825829" y="4206043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91406E0-18BF-40DD-9063-302AEB7DDC26}"/>
              </a:ext>
            </a:extLst>
          </p:cNvPr>
          <p:cNvSpPr/>
          <p:nvPr/>
        </p:nvSpPr>
        <p:spPr>
          <a:xfrm>
            <a:off x="10566003" y="3027154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CD94D392-6896-44F2-A9E5-02C89100C239}"/>
              </a:ext>
            </a:extLst>
          </p:cNvPr>
          <p:cNvSpPr/>
          <p:nvPr/>
        </p:nvSpPr>
        <p:spPr>
          <a:xfrm>
            <a:off x="10403682" y="5252589"/>
            <a:ext cx="1041400" cy="803691"/>
          </a:xfrm>
          <a:prstGeom prst="wedgeEllipseCallout">
            <a:avLst>
              <a:gd name="adj1" fmla="val 54777"/>
              <a:gd name="adj2" fmla="val 68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0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4EB2C9-1E11-4F3C-B522-661AAB66F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" y="1447800"/>
            <a:ext cx="3810000" cy="548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531481-CAD8-477A-82CE-BB2C55A24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476"/>
          <a:stretch/>
        </p:blipFill>
        <p:spPr>
          <a:xfrm>
            <a:off x="4044949" y="2900362"/>
            <a:ext cx="6564923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1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80DDA-5D6B-4380-B932-B4F6C6977880}"/>
              </a:ext>
            </a:extLst>
          </p:cNvPr>
          <p:cNvSpPr txBox="1"/>
          <p:nvPr/>
        </p:nvSpPr>
        <p:spPr>
          <a:xfrm>
            <a:off x="399537" y="724932"/>
            <a:ext cx="10741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Row, row, row your boat gently down the stream</a:t>
            </a:r>
          </a:p>
          <a:p>
            <a:r>
              <a:rPr lang="en-US" sz="4000" dirty="0"/>
              <a:t>If you see a crocodile don’t forget to scream.</a:t>
            </a:r>
          </a:p>
          <a:p>
            <a:r>
              <a:rPr lang="en-US" sz="4000" dirty="0"/>
              <a:t>Row, row, row your boat gently to the shore</a:t>
            </a:r>
          </a:p>
          <a:p>
            <a:r>
              <a:rPr lang="en-US" sz="4000" dirty="0"/>
              <a:t>If you see a lion there don’t forget to roar.</a:t>
            </a:r>
          </a:p>
          <a:p>
            <a:r>
              <a:rPr lang="en-US" sz="4000" dirty="0"/>
              <a:t>Row, row, row your boat quickly down the river</a:t>
            </a:r>
          </a:p>
          <a:p>
            <a:r>
              <a:rPr lang="en-US" sz="4000" dirty="0"/>
              <a:t>If you see a polar bear don’t forget to shiver.</a:t>
            </a:r>
          </a:p>
          <a:p>
            <a:r>
              <a:rPr lang="en-US" sz="4000" dirty="0"/>
              <a:t>Rock, rock, rock your boat gently to and </a:t>
            </a:r>
            <a:r>
              <a:rPr lang="en-US" sz="4000" dirty="0" err="1"/>
              <a:t>fro</a:t>
            </a:r>
            <a:endParaRPr lang="en-US" sz="4000" dirty="0"/>
          </a:p>
          <a:p>
            <a:r>
              <a:rPr lang="en-US" sz="4000" dirty="0"/>
              <a:t>Wibbly-wobbly, wibbly-wobbly</a:t>
            </a:r>
          </a:p>
          <a:p>
            <a:r>
              <a:rPr lang="en-US" sz="4000" dirty="0"/>
              <a:t>Into the water you go.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F53AF-9DFC-4B0A-89CE-E32E42C60B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033" y="197385"/>
            <a:ext cx="1623086" cy="1623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F0559-6506-439B-91D6-0A680CC8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051" y="1723803"/>
            <a:ext cx="1623086" cy="15608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8B050-036A-4CCD-9313-62FF0F04CC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184" y="3284622"/>
            <a:ext cx="1369765" cy="2719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E2245-F596-485B-9562-3F4D11AE1A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819" y="4641412"/>
            <a:ext cx="4391289" cy="31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E35A91-2F7A-4F01-9E97-B412C03132C4}"/>
              </a:ext>
            </a:extLst>
          </p:cNvPr>
          <p:cNvGrpSpPr/>
          <p:nvPr/>
        </p:nvGrpSpPr>
        <p:grpSpPr>
          <a:xfrm>
            <a:off x="0" y="587430"/>
            <a:ext cx="12192000" cy="6270570"/>
            <a:chOff x="0" y="587430"/>
            <a:chExt cx="12192000" cy="62705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C8F4FE-D51A-4EF9-8A11-1994553B375A}"/>
                </a:ext>
              </a:extLst>
            </p:cNvPr>
            <p:cNvSpPr txBox="1"/>
            <p:nvPr/>
          </p:nvSpPr>
          <p:spPr>
            <a:xfrm>
              <a:off x="190989" y="587430"/>
              <a:ext cx="112390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 sailor went to sea, sea, sea</a:t>
              </a:r>
            </a:p>
            <a:p>
              <a:r>
                <a:rPr lang="en-US" sz="4000" dirty="0"/>
                <a:t>To see what he could see, see, see</a:t>
              </a:r>
            </a:p>
            <a:p>
              <a:r>
                <a:rPr lang="en-US" sz="4000" dirty="0"/>
                <a:t>But all that he could see, see, see</a:t>
              </a:r>
            </a:p>
            <a:p>
              <a:r>
                <a:rPr lang="en-US" sz="4000" dirty="0"/>
                <a:t>Was the bottom of the deep blue sea, sea, sea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4FFD2D-E4F9-45B8-A9D0-FF5DD31FF6C1}"/>
                </a:ext>
              </a:extLst>
            </p:cNvPr>
            <p:cNvSpPr/>
            <p:nvPr/>
          </p:nvSpPr>
          <p:spPr>
            <a:xfrm>
              <a:off x="0" y="4572000"/>
              <a:ext cx="12192000" cy="2286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4A8286-14EB-405B-8068-1691667C2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5194" y="3061251"/>
              <a:ext cx="3661611" cy="3631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264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515D20-DE0F-4120-B464-1E7E2D2FBD05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Round and round, round and round</a:t>
            </a:r>
          </a:p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All through the town.</a:t>
            </a:r>
          </a:p>
          <a:p>
            <a:endParaRPr lang="en-US" sz="4000" dirty="0"/>
          </a:p>
          <a:p>
            <a:r>
              <a:rPr lang="en-US" sz="4000" dirty="0"/>
              <a:t>Horn – </a:t>
            </a:r>
            <a:r>
              <a:rPr lang="en-US" sz="3600" dirty="0"/>
              <a:t>Beep, Beep, Beep</a:t>
            </a:r>
          </a:p>
          <a:p>
            <a:r>
              <a:rPr lang="en-US" sz="4000" dirty="0"/>
              <a:t>Lights </a:t>
            </a:r>
            <a:r>
              <a:rPr lang="en-US" sz="4000"/>
              <a:t>– </a:t>
            </a:r>
            <a:r>
              <a:rPr lang="en-US" sz="3600"/>
              <a:t>Flash on and off</a:t>
            </a:r>
            <a:endParaRPr lang="en-US" sz="3600" dirty="0"/>
          </a:p>
          <a:p>
            <a:r>
              <a:rPr lang="en-US" sz="4000" dirty="0"/>
              <a:t>Doors – </a:t>
            </a:r>
            <a:r>
              <a:rPr lang="en-US" sz="3600" dirty="0"/>
              <a:t>Open and Shut</a:t>
            </a:r>
          </a:p>
          <a:p>
            <a:r>
              <a:rPr lang="en-US" sz="4000" dirty="0"/>
              <a:t>People – </a:t>
            </a:r>
            <a:r>
              <a:rPr lang="en-US" sz="3600" dirty="0"/>
              <a:t>Bounce up and 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FE907-4142-457C-BFB7-E686902D09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020" y="3141975"/>
            <a:ext cx="59539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F4C8D7-4866-4C9F-8887-FB17B8EB4D45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I go climbing, climbing, climbing</a:t>
            </a:r>
          </a:p>
          <a:p>
            <a:r>
              <a:rPr lang="en-US" sz="4000" dirty="0"/>
              <a:t>If I go climbing; God is there</a:t>
            </a:r>
          </a:p>
          <a:p>
            <a:r>
              <a:rPr lang="en-US" sz="4000" dirty="0"/>
              <a:t>If I go climbing on the highest mountain</a:t>
            </a:r>
          </a:p>
          <a:p>
            <a:r>
              <a:rPr lang="en-US" sz="4000" dirty="0"/>
              <a:t>God is there ‘cos he is everywhere.</a:t>
            </a:r>
          </a:p>
          <a:p>
            <a:endParaRPr lang="en-US" sz="4000" dirty="0"/>
          </a:p>
          <a:p>
            <a:r>
              <a:rPr lang="en-US" sz="4000" dirty="0"/>
              <a:t>If I go flying in the biggest </a:t>
            </a:r>
            <a:r>
              <a:rPr lang="en-US" sz="4000" dirty="0" err="1"/>
              <a:t>aeroplane</a:t>
            </a:r>
            <a:endParaRPr lang="en-US" sz="4000" dirty="0"/>
          </a:p>
          <a:p>
            <a:r>
              <a:rPr lang="en-US" sz="4000" dirty="0"/>
              <a:t>If I go driving far away</a:t>
            </a:r>
          </a:p>
          <a:p>
            <a:r>
              <a:rPr lang="en-US" sz="4000" dirty="0"/>
              <a:t>If I go swimming in the deepest ocean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77C2CF-A29E-4A08-B7BA-0D699467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349A4"/>
              </a:clrFrom>
              <a:clrTo>
                <a:srgbClr val="A349A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1207" y="2316915"/>
            <a:ext cx="3163793" cy="2224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7E214-07B1-4177-AE9A-7100112E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261" y="1"/>
            <a:ext cx="1934307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774F2B-5095-47EE-9636-A16225E426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81" y="3708401"/>
            <a:ext cx="2742520" cy="1399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76E39E-FBCC-45F8-AF32-530C2471AA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031" y="4721225"/>
            <a:ext cx="2343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82F943-F5A6-4C16-AD22-3C454CC76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75" y="2581274"/>
            <a:ext cx="3064057" cy="3971926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C21B36A1-D4FE-447A-9A5E-154289059E5D}"/>
              </a:ext>
            </a:extLst>
          </p:cNvPr>
          <p:cNvSpPr/>
          <p:nvPr/>
        </p:nvSpPr>
        <p:spPr>
          <a:xfrm>
            <a:off x="1262168" y="1189034"/>
            <a:ext cx="5722832" cy="4627566"/>
          </a:xfrm>
          <a:prstGeom prst="wedgeEllipseCallout">
            <a:avLst>
              <a:gd name="adj1" fmla="val -58087"/>
              <a:gd name="adj2" fmla="val -6622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53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468467-3705-4096-B66E-BDFD009BA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0" y="1685681"/>
            <a:ext cx="6717545" cy="3971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1AF8BB-D1C2-4344-9CFE-0851C9CC7C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00" y="-27032"/>
            <a:ext cx="7114000" cy="7154079"/>
          </a:xfrm>
          <a:prstGeom prst="rect">
            <a:avLst/>
          </a:prstGeom>
        </p:spPr>
      </p:pic>
      <p:sp>
        <p:nvSpPr>
          <p:cNvPr id="13" name="Heart 12">
            <a:extLst>
              <a:ext uri="{FF2B5EF4-FFF2-40B4-BE49-F238E27FC236}">
                <a16:creationId xmlns:a16="http://schemas.microsoft.com/office/drawing/2014/main" id="{0C6BAD9C-A992-4846-B8BB-779D1812268C}"/>
              </a:ext>
            </a:extLst>
          </p:cNvPr>
          <p:cNvSpPr/>
          <p:nvPr/>
        </p:nvSpPr>
        <p:spPr>
          <a:xfrm>
            <a:off x="7899400" y="1820495"/>
            <a:ext cx="3754724" cy="3521319"/>
          </a:xfrm>
          <a:prstGeom prst="heart">
            <a:avLst/>
          </a:prstGeom>
          <a:solidFill>
            <a:srgbClr val="D3B5E9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3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1FB61BD-A3AE-4CBA-8126-D47AC36AE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053DF3-86A0-463F-813D-CCCFC370B3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1383"/>
            <a:ext cx="4337343" cy="5320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D5101-482B-4EA5-90EE-DEEB01C15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40" y="2893217"/>
            <a:ext cx="1690009" cy="26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7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6906D-697B-4193-9115-C868EAF7B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0"/>
            <a:ext cx="12191431" cy="68583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6055EB1-F2B6-45C9-8DFA-EBC74DFAB416}"/>
              </a:ext>
            </a:extLst>
          </p:cNvPr>
          <p:cNvGrpSpPr/>
          <p:nvPr/>
        </p:nvGrpSpPr>
        <p:grpSpPr>
          <a:xfrm rot="19426920">
            <a:off x="6096010" y="3581394"/>
            <a:ext cx="1701801" cy="2472571"/>
            <a:chOff x="5866513" y="845941"/>
            <a:chExt cx="4337341" cy="532018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053DF3-86A0-463F-813D-CCCFC370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513" y="845941"/>
              <a:ext cx="4337341" cy="53201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BD5101-482B-4EA5-90EE-DEEB01C15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840" y="3245957"/>
              <a:ext cx="1690010" cy="2689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5B732-07F6-402C-AD26-774EEDC39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2" t="42336"/>
          <a:stretch/>
        </p:blipFill>
        <p:spPr>
          <a:xfrm>
            <a:off x="0" y="0"/>
            <a:ext cx="12191430" cy="706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FBA87-9229-40B7-A505-31B8ACE4F3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5339">
            <a:off x="5511800" y="301983"/>
            <a:ext cx="4337343" cy="53201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C150D-4469-4819-B79D-534CDD3D4E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55339">
            <a:off x="6092525" y="2140742"/>
            <a:ext cx="30861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B2C3B2-8663-439E-8C08-A868F97D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8"/>
            <a:ext cx="12183216" cy="6862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59F71-0717-4B84-8458-FE37D2FE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8034">
            <a:off x="7141135" y="2227959"/>
            <a:ext cx="950682" cy="1067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C6B9B-3C95-4ED5-84A6-B60124111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7" r="6022"/>
          <a:stretch/>
        </p:blipFill>
        <p:spPr>
          <a:xfrm>
            <a:off x="7977741" y="9075"/>
            <a:ext cx="1599315" cy="15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B2C3B2-8663-439E-8C08-A868F97D7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48"/>
            <a:ext cx="12183216" cy="6862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59F71-0717-4B84-8458-FE37D2FE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0072">
            <a:off x="7141135" y="3523359"/>
            <a:ext cx="950682" cy="1067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7C6B9B-3C95-4ED5-84A6-B60124111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7" r="6022"/>
          <a:stretch/>
        </p:blipFill>
        <p:spPr>
          <a:xfrm>
            <a:off x="7977741" y="9075"/>
            <a:ext cx="1599315" cy="1547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F4A75-8146-430F-83C4-3F20754B12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421" y="1567059"/>
            <a:ext cx="6422841" cy="42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1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258</Words>
  <Application>Microsoft Office PowerPoint</Application>
  <PresentationFormat>Widescreen</PresentationFormat>
  <Paragraphs>39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59</cp:revision>
  <dcterms:created xsi:type="dcterms:W3CDTF">2018-02-18T22:59:32Z</dcterms:created>
  <dcterms:modified xsi:type="dcterms:W3CDTF">2018-03-21T02:19:50Z</dcterms:modified>
</cp:coreProperties>
</file>