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7" r:id="rId3"/>
    <p:sldId id="257" r:id="rId4"/>
    <p:sldId id="366" r:id="rId5"/>
    <p:sldId id="365" r:id="rId6"/>
    <p:sldId id="349" r:id="rId7"/>
    <p:sldId id="347" r:id="rId8"/>
    <p:sldId id="351" r:id="rId9"/>
    <p:sldId id="350" r:id="rId10"/>
    <p:sldId id="367" r:id="rId11"/>
    <p:sldId id="368" r:id="rId12"/>
    <p:sldId id="264" r:id="rId13"/>
    <p:sldId id="268" r:id="rId14"/>
    <p:sldId id="369" r:id="rId15"/>
    <p:sldId id="364" r:id="rId16"/>
    <p:sldId id="265" r:id="rId17"/>
    <p:sldId id="263" r:id="rId18"/>
    <p:sldId id="3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FF0066"/>
    <a:srgbClr val="F2D3B6"/>
    <a:srgbClr val="D1C9B2"/>
    <a:srgbClr val="009BD1"/>
    <a:srgbClr val="D0B9A9"/>
    <a:srgbClr val="D2C9B0"/>
    <a:srgbClr val="717C52"/>
    <a:srgbClr val="37A2D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67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24" y="9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BFDA39A7-DBDB-4149-9B15-C898FEB67F6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F3B242D-2233-457F-85D0-20F0739CA9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78A6911D-97EA-422E-AD98-21056202B85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3215D78-0FE3-4073-AAE5-2EAAE03A63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962C066C-F4C2-4820-B7FB-2048013D32D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43CE21E-6DAC-42FC-959D-CDEE995D3C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916D43F0-FE92-4739-8B81-57C24682E7C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BA0AFF7-44C3-443C-B493-8A05A98B31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E2D909AD-705F-4130-8B7B-A1B10ACA11B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FD68C61-3D46-4224-9041-62CD9445E7B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BA327008-966E-4C7E-9713-3047B3E099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181D626-D900-48A1-9F36-6E6B1EFC7C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94C6BDB8-5127-444C-BFB8-03FF08F1D6C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E7858B7-02B0-46F4-A09F-714C8A8945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6CA4F431-88ED-4B4A-BFC3-E80A55F7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299B6EEA-DCA6-4345-A3C8-F935DCEC9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83FD83E9-B732-4988-9A85-D19D5F18C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15E21673-28C6-4F25-BB8D-C7E91EDB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95" y="3611880"/>
            <a:ext cx="5334001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1E852EA8-20A3-45CD-B9DA-3BF47F9A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1" y="278490"/>
            <a:ext cx="5334001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9B73E61-410D-447D-A486-2F51B3E3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84" y="292609"/>
            <a:ext cx="53340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E3F885A-4ED7-4FF7-8408-17B8AD35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1" y="3611880"/>
            <a:ext cx="5334001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55257AA4-3403-4497-8B12-2CA734A0E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7" y="134470"/>
            <a:ext cx="568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D1A0A8D2-4840-43AE-BEA1-92F465F2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88" y="203200"/>
            <a:ext cx="555413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38B4F6A-11D2-4394-8EE8-D57C825B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7" y="3581400"/>
            <a:ext cx="555413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C0D0256F-733C-42A4-BE00-7D9FB4FC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35" y="3581400"/>
            <a:ext cx="5328355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F8D3777-0E16-4A08-990D-57849B073E6E}"/>
              </a:ext>
            </a:extLst>
          </p:cNvPr>
          <p:cNvGrpSpPr/>
          <p:nvPr/>
        </p:nvGrpSpPr>
        <p:grpSpPr>
          <a:xfrm>
            <a:off x="0" y="587430"/>
            <a:ext cx="12192000" cy="6270570"/>
            <a:chOff x="0" y="587430"/>
            <a:chExt cx="12192000" cy="62705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998C67-89E5-468B-8188-51198B659523}"/>
                </a:ext>
              </a:extLst>
            </p:cNvPr>
            <p:cNvSpPr txBox="1"/>
            <p:nvPr/>
          </p:nvSpPr>
          <p:spPr>
            <a:xfrm>
              <a:off x="190989" y="587430"/>
              <a:ext cx="1123901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 sailor went to sea, sea, sea</a:t>
              </a:r>
            </a:p>
            <a:p>
              <a:r>
                <a:rPr lang="en-US" sz="4000" dirty="0"/>
                <a:t>To see what he could see, see, see</a:t>
              </a:r>
            </a:p>
            <a:p>
              <a:r>
                <a:rPr lang="en-US" sz="4000" dirty="0"/>
                <a:t>But all that he could see, see, see</a:t>
              </a:r>
            </a:p>
            <a:p>
              <a:r>
                <a:rPr lang="en-US" sz="4000" dirty="0"/>
                <a:t>Was the bottom of the deep blue sea, sea, sea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509AA0-3A08-40ED-ADBC-1D383843CB1E}"/>
                </a:ext>
              </a:extLst>
            </p:cNvPr>
            <p:cNvSpPr/>
            <p:nvPr/>
          </p:nvSpPr>
          <p:spPr>
            <a:xfrm>
              <a:off x="0" y="4572000"/>
              <a:ext cx="12192000" cy="2286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209E31-AE98-4130-B11E-D8C22171D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5194" y="3061251"/>
              <a:ext cx="3661611" cy="3631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251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F468D275-4A89-43D3-815A-C6E2B3B61B77}"/>
              </a:ext>
            </a:extLst>
          </p:cNvPr>
          <p:cNvSpPr txBox="1"/>
          <p:nvPr/>
        </p:nvSpPr>
        <p:spPr>
          <a:xfrm>
            <a:off x="351411" y="584252"/>
            <a:ext cx="11559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Baa </a:t>
            </a:r>
            <a:r>
              <a:rPr lang="en-US" sz="4000" dirty="0" err="1"/>
              <a:t>baa</a:t>
            </a:r>
            <a:r>
              <a:rPr lang="en-US" sz="4000" dirty="0"/>
              <a:t> black sheep have you </a:t>
            </a:r>
            <a:r>
              <a:rPr lang="en-US" sz="4000"/>
              <a:t>any wool?</a:t>
            </a:r>
            <a:endParaRPr lang="en-US" sz="4000" dirty="0"/>
          </a:p>
          <a:p>
            <a:r>
              <a:rPr lang="en-US" sz="4000" dirty="0"/>
              <a:t>Yes sir, yes sir, three bags full</a:t>
            </a:r>
          </a:p>
          <a:p>
            <a:r>
              <a:rPr lang="en-US" sz="4000" dirty="0"/>
              <a:t>One for the master</a:t>
            </a:r>
          </a:p>
          <a:p>
            <a:r>
              <a:rPr lang="en-US" sz="4000" dirty="0"/>
              <a:t>One for the dame</a:t>
            </a:r>
          </a:p>
          <a:p>
            <a:r>
              <a:rPr lang="en-US" sz="4000" dirty="0"/>
              <a:t>And one for the little boy who lives down the lane.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6D89CF-6CEA-4859-A7C7-D0B85D7B85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427" y="3754350"/>
            <a:ext cx="4138124" cy="29137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0CD3AD-316C-4EC8-9C9C-85256EBE03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6837" y="3787723"/>
            <a:ext cx="1838325" cy="24860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D4B13F-23D4-499B-BBE3-6321A4512E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931" y="3799443"/>
            <a:ext cx="1838325" cy="2486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BD5FE4-2510-4C86-AC16-00C2183375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7176" y="3813511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15D49-86BC-46A8-A236-9F86668AA024}"/>
              </a:ext>
            </a:extLst>
          </p:cNvPr>
          <p:cNvSpPr txBox="1"/>
          <p:nvPr/>
        </p:nvSpPr>
        <p:spPr>
          <a:xfrm>
            <a:off x="217115" y="427254"/>
            <a:ext cx="112390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Bouncing along on a </a:t>
            </a:r>
            <a:r>
              <a:rPr lang="en-US" sz="4000" b="1" dirty="0"/>
              <a:t>big red </a:t>
            </a:r>
            <a:r>
              <a:rPr lang="en-US" sz="4000" dirty="0"/>
              <a:t>tractor</a:t>
            </a:r>
          </a:p>
          <a:p>
            <a:r>
              <a:rPr lang="en-US" sz="4000" dirty="0"/>
              <a:t>Bouncing along on a </a:t>
            </a:r>
            <a:r>
              <a:rPr lang="en-US" sz="4000" b="1" dirty="0"/>
              <a:t>big red </a:t>
            </a:r>
            <a:r>
              <a:rPr lang="en-US" sz="4000" dirty="0"/>
              <a:t>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Bouncing along on a </a:t>
            </a:r>
            <a:r>
              <a:rPr lang="en-US" sz="4000" b="1" dirty="0">
                <a:solidFill>
                  <a:prstClr val="black"/>
                </a:solidFill>
              </a:rPr>
              <a:t>big red </a:t>
            </a:r>
            <a:r>
              <a:rPr lang="en-US" sz="4000" dirty="0">
                <a:solidFill>
                  <a:prstClr val="black"/>
                </a:solidFill>
              </a:rPr>
              <a:t>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Going to get hay – HEY!</a:t>
            </a:r>
          </a:p>
          <a:p>
            <a:endParaRPr lang="en-US" sz="4000" dirty="0">
              <a:solidFill>
                <a:prstClr val="black"/>
              </a:solidFill>
            </a:endParaRPr>
          </a:p>
          <a:p>
            <a:r>
              <a:rPr lang="en-US" sz="4000" dirty="0">
                <a:solidFill>
                  <a:prstClr val="black"/>
                </a:solidFill>
              </a:rPr>
              <a:t>Bouncing along on a </a:t>
            </a:r>
            <a:r>
              <a:rPr lang="en-US" sz="4000" b="1" dirty="0">
                <a:solidFill>
                  <a:prstClr val="black"/>
                </a:solidFill>
              </a:rPr>
              <a:t>slow green </a:t>
            </a:r>
            <a:r>
              <a:rPr lang="en-US" sz="4000" dirty="0">
                <a:solidFill>
                  <a:prstClr val="black"/>
                </a:solidFill>
              </a:rPr>
              <a:t>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Climbing up the hill – HEY!</a:t>
            </a:r>
          </a:p>
          <a:p>
            <a:endParaRPr lang="en-US" sz="4000" dirty="0">
              <a:solidFill>
                <a:prstClr val="black"/>
              </a:solidFill>
            </a:endParaRPr>
          </a:p>
          <a:p>
            <a:r>
              <a:rPr lang="en-US" sz="4000" dirty="0">
                <a:solidFill>
                  <a:prstClr val="black"/>
                </a:solidFill>
              </a:rPr>
              <a:t>Bouncing along on a </a:t>
            </a:r>
            <a:r>
              <a:rPr lang="en-US" sz="4000" b="1" dirty="0">
                <a:solidFill>
                  <a:prstClr val="black"/>
                </a:solidFill>
              </a:rPr>
              <a:t>fast blue</a:t>
            </a:r>
            <a:r>
              <a:rPr lang="en-US" sz="4000" dirty="0">
                <a:solidFill>
                  <a:prstClr val="black"/>
                </a:solidFill>
              </a:rPr>
              <a:t> 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Racing down the hill – HEY!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BD6F50-0E69-4CE5-8288-AB2952011B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37714" y="182882"/>
            <a:ext cx="4137171" cy="3226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F711A5-16F4-480E-A2E8-2CCAC0DB55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4358" y="3448126"/>
            <a:ext cx="2142309" cy="1673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A48851-4676-49E7-8327-E519B2A2AA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3194" y="5003268"/>
            <a:ext cx="2142311" cy="16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5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DCE198-D82E-4A2D-8D17-74A4908C1AE8}"/>
              </a:ext>
            </a:extLst>
          </p:cNvPr>
          <p:cNvSpPr/>
          <p:nvPr/>
        </p:nvSpPr>
        <p:spPr>
          <a:xfrm>
            <a:off x="484096" y="564779"/>
            <a:ext cx="82833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Red and yellow</a:t>
            </a:r>
          </a:p>
          <a:p>
            <a:r>
              <a:rPr lang="en-GB" sz="4000" dirty="0"/>
              <a:t>And pink and green</a:t>
            </a:r>
            <a:br>
              <a:rPr lang="en-GB" sz="4000" dirty="0"/>
            </a:br>
            <a:r>
              <a:rPr lang="en-GB" sz="4000" dirty="0"/>
              <a:t>Purple and orange and blue</a:t>
            </a:r>
            <a:br>
              <a:rPr lang="en-GB" sz="4000" dirty="0"/>
            </a:br>
            <a:r>
              <a:rPr lang="en-GB" sz="4000" dirty="0"/>
              <a:t>I can sing a rainbow</a:t>
            </a:r>
            <a:br>
              <a:rPr lang="en-GB" sz="4000" dirty="0"/>
            </a:br>
            <a:r>
              <a:rPr lang="en-GB" sz="4000" dirty="0"/>
              <a:t>Sing a rainbow</a:t>
            </a:r>
            <a:br>
              <a:rPr lang="en-GB" sz="4000" dirty="0"/>
            </a:br>
            <a:r>
              <a:rPr lang="en-GB" sz="4000" dirty="0"/>
              <a:t>Sing a rainbow too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257F6-4146-48A8-B7F8-09A77A81AD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9001" y="517297"/>
            <a:ext cx="7296151" cy="63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5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2973072" y="4104980"/>
            <a:ext cx="6146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coming!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DD4F0ACA-AF09-498D-9E3B-70FE18C3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5A9814C1-FABA-4F6D-B97C-98F5AC15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31334F24-F17E-463B-806E-0D951131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814751B1-87F4-4DF7-9493-BABE2F1E7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49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D6AB515C-9FAE-4A26-A94F-4A915222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7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C62C44CC-F628-4DB6-8967-68BE1F53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45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9A619A9-1506-436E-AC0E-44F84E17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040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6041</TotalTime>
  <Words>169</Words>
  <Application>Microsoft Office PowerPoint</Application>
  <PresentationFormat>Widescreen</PresentationFormat>
  <Paragraphs>33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247</cp:revision>
  <dcterms:created xsi:type="dcterms:W3CDTF">2018-02-18T22:59:32Z</dcterms:created>
  <dcterms:modified xsi:type="dcterms:W3CDTF">2019-08-19T18:01:15Z</dcterms:modified>
</cp:coreProperties>
</file>