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67" r:id="rId3"/>
    <p:sldId id="313" r:id="rId4"/>
    <p:sldId id="339" r:id="rId5"/>
    <p:sldId id="316" r:id="rId6"/>
    <p:sldId id="340" r:id="rId7"/>
    <p:sldId id="341" r:id="rId8"/>
    <p:sldId id="328" r:id="rId9"/>
    <p:sldId id="342" r:id="rId10"/>
    <p:sldId id="317" r:id="rId11"/>
    <p:sldId id="318" r:id="rId12"/>
    <p:sldId id="343" r:id="rId13"/>
    <p:sldId id="336" r:id="rId14"/>
    <p:sldId id="344" r:id="rId15"/>
    <p:sldId id="345" r:id="rId16"/>
    <p:sldId id="338" r:id="rId17"/>
    <p:sldId id="291" r:id="rId18"/>
    <p:sldId id="311" r:id="rId19"/>
    <p:sldId id="307" r:id="rId20"/>
    <p:sldId id="264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0"/>
    <a:srgbClr val="CC7D80"/>
    <a:srgbClr val="FACC69"/>
    <a:srgbClr val="87A9B3"/>
    <a:srgbClr val="004A7F"/>
    <a:srgbClr val="D3B5E9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4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78" y="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13/07/2018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42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327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085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894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470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44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2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488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75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077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015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08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24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86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13/07/2018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13/07/2018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13/07/2018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13/07/2018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13/07/2018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13/07/2018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13/07/2018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13/07/2018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13/07/2018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13/07/2018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13/07/2018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13/07/2018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E529D4-B543-4B10-B30A-1AFDCB1C3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2" b="11798"/>
          <a:stretch/>
        </p:blipFill>
        <p:spPr>
          <a:xfrm>
            <a:off x="0" y="0"/>
            <a:ext cx="12192000" cy="68887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63CF16-2B6B-4BCA-91D1-B59DF50A9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1531" y="2690949"/>
            <a:ext cx="3606808" cy="35653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258009-6ED2-4242-80F3-BE9DBB1D4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966124" y="2288677"/>
            <a:ext cx="2464214" cy="4563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FE17A6-FEC6-484C-9879-8D6B67FC6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7076" y="2355564"/>
            <a:ext cx="1857634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0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B6370E-2B04-456F-8E22-29757F474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086" y="567126"/>
            <a:ext cx="2607624" cy="6218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1EB321-A633-4E54-B7AB-DBB81BAE9A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5589" y="435850"/>
            <a:ext cx="2019336" cy="6349457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A8B06DB-BAE1-43BE-8F0B-B825B18DD8B7}"/>
              </a:ext>
            </a:extLst>
          </p:cNvPr>
          <p:cNvSpPr/>
          <p:nvPr/>
        </p:nvSpPr>
        <p:spPr>
          <a:xfrm>
            <a:off x="5729189" y="330142"/>
            <a:ext cx="2403566" cy="1758710"/>
          </a:xfrm>
          <a:prstGeom prst="wedgeEllipseCallout">
            <a:avLst>
              <a:gd name="adj1" fmla="val 57428"/>
              <a:gd name="adj2" fmla="val 47644"/>
            </a:avLst>
          </a:prstGeom>
          <a:solidFill>
            <a:schemeClr val="bg1"/>
          </a:solidFill>
          <a:ln w="38100">
            <a:solidFill>
              <a:srgbClr val="00F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64C18D90-D2F6-41A1-9AE9-355AECC06669}"/>
              </a:ext>
            </a:extLst>
          </p:cNvPr>
          <p:cNvSpPr/>
          <p:nvPr/>
        </p:nvSpPr>
        <p:spPr>
          <a:xfrm>
            <a:off x="5494583" y="3610578"/>
            <a:ext cx="2403566" cy="1758710"/>
          </a:xfrm>
          <a:prstGeom prst="wedgeEllipseCallout">
            <a:avLst>
              <a:gd name="adj1" fmla="val 74820"/>
              <a:gd name="adj2" fmla="val -112791"/>
            </a:avLst>
          </a:prstGeom>
          <a:solidFill>
            <a:schemeClr val="bg1"/>
          </a:solidFill>
          <a:ln w="38100">
            <a:solidFill>
              <a:srgbClr val="00F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C1E304F-85E0-4A29-B859-5035E4720615}"/>
              </a:ext>
            </a:extLst>
          </p:cNvPr>
          <p:cNvSpPr/>
          <p:nvPr/>
        </p:nvSpPr>
        <p:spPr>
          <a:xfrm>
            <a:off x="4100685" y="2011680"/>
            <a:ext cx="2403566" cy="1758710"/>
          </a:xfrm>
          <a:prstGeom prst="wedgeEllipseCallout">
            <a:avLst>
              <a:gd name="adj1" fmla="val -71919"/>
              <a:gd name="adj2" fmla="val -45942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81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B6370E-2B04-456F-8E22-29757F474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086" y="567126"/>
            <a:ext cx="2607624" cy="6218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1EB321-A633-4E54-B7AB-DBB81BAE9A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5589" y="435850"/>
            <a:ext cx="2019336" cy="6349457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C1E304F-85E0-4A29-B859-5035E4720615}"/>
              </a:ext>
            </a:extLst>
          </p:cNvPr>
          <p:cNvSpPr/>
          <p:nvPr/>
        </p:nvSpPr>
        <p:spPr>
          <a:xfrm>
            <a:off x="4400749" y="416256"/>
            <a:ext cx="3606401" cy="3012744"/>
          </a:xfrm>
          <a:prstGeom prst="wedgeEllipseCallout">
            <a:avLst>
              <a:gd name="adj1" fmla="val -67572"/>
              <a:gd name="adj2" fmla="val -4318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E6089E-73D1-4A6E-B8FD-CBD20D6F2D8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6579" y="700519"/>
            <a:ext cx="2607625" cy="262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19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EB070D0-7A69-48FF-9C82-E2DCFDB3D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2" b="11798"/>
          <a:stretch/>
        </p:blipFill>
        <p:spPr>
          <a:xfrm>
            <a:off x="0" y="0"/>
            <a:ext cx="12192000" cy="6888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169748-7CCF-4DDD-8D3B-70C53F717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1531" y="2690949"/>
            <a:ext cx="3606808" cy="35653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B72FA8-78C4-449E-AAC3-FA4015644E5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84" y="1777284"/>
            <a:ext cx="1625600" cy="5111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FA72AC-3EF0-431A-AA19-0E6360F5989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3086" y="2769323"/>
            <a:ext cx="196347" cy="3926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40DD68-BED0-486A-B198-FAA10D51C8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970454" y="1571509"/>
            <a:ext cx="2939251" cy="54432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903D80-5BD2-484E-A256-0A33ADB234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2585" y="1651290"/>
            <a:ext cx="2215738" cy="528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31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EB070D0-7A69-48FF-9C82-E2DCFDB3D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2" b="11798"/>
          <a:stretch/>
        </p:blipFill>
        <p:spPr>
          <a:xfrm>
            <a:off x="0" y="0"/>
            <a:ext cx="12192000" cy="6888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B72FA8-78C4-449E-AAC3-FA4015644E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84" y="1777284"/>
            <a:ext cx="1625600" cy="5111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FA72AC-3EF0-431A-AA19-0E6360F5989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3086" y="2769323"/>
            <a:ext cx="196347" cy="3926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40DD68-BED0-486A-B198-FAA10D51C8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970454" y="1571509"/>
            <a:ext cx="2939251" cy="54432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903D80-5BD2-484E-A256-0A33ADB234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2585" y="1651290"/>
            <a:ext cx="2215738" cy="52836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2D3851-88B2-4362-9F5B-6DE06B62E1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912" y="2270185"/>
            <a:ext cx="4135377" cy="231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15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EB070D0-7A69-48FF-9C82-E2DCFDB3D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2" b="11798"/>
          <a:stretch/>
        </p:blipFill>
        <p:spPr>
          <a:xfrm>
            <a:off x="0" y="0"/>
            <a:ext cx="12192000" cy="6888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B72FA8-78C4-449E-AAC3-FA4015644E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84" y="1777284"/>
            <a:ext cx="1625600" cy="5111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40DD68-BED0-486A-B198-FAA10D51C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970454" y="1571509"/>
            <a:ext cx="2939251" cy="54432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903D80-5BD2-484E-A256-0A33ADB234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2585" y="1651290"/>
            <a:ext cx="2215738" cy="5283683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C583DFCA-A266-4827-9438-0BE9A769DB41}"/>
              </a:ext>
            </a:extLst>
          </p:cNvPr>
          <p:cNvSpPr/>
          <p:nvPr/>
        </p:nvSpPr>
        <p:spPr>
          <a:xfrm>
            <a:off x="2429691" y="888274"/>
            <a:ext cx="2011680" cy="3056709"/>
          </a:xfrm>
          <a:prstGeom prst="wedgeRectCallout">
            <a:avLst>
              <a:gd name="adj1" fmla="val -80573"/>
              <a:gd name="adj2" fmla="val 16346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5E8519-B3C5-430A-9C37-590E45FFA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0485" y="1045028"/>
            <a:ext cx="1392211" cy="284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24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A9784B-6B6C-4012-94AD-E2176B67DC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2" b="11798"/>
          <a:stretch/>
        </p:blipFill>
        <p:spPr>
          <a:xfrm>
            <a:off x="0" y="0"/>
            <a:ext cx="12192000" cy="6888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2B45E8-BC5D-478F-9A46-A0C3E45FD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835" y="1265540"/>
            <a:ext cx="4367526" cy="4827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0322D4-2AA1-499D-9965-EA82D09AF22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84" y="1777284"/>
            <a:ext cx="1625600" cy="5111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921BF4-DDDA-40F0-8AC3-6330CAC0BD1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1468" y="1660859"/>
            <a:ext cx="3810532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84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F9FB6B-D068-4BA7-86D5-3E67762D5306}"/>
              </a:ext>
            </a:extLst>
          </p:cNvPr>
          <p:cNvSpPr txBox="1"/>
          <p:nvPr/>
        </p:nvSpPr>
        <p:spPr>
          <a:xfrm>
            <a:off x="190989" y="587430"/>
            <a:ext cx="112390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See the little </a:t>
            </a:r>
            <a:r>
              <a:rPr lang="en-US" sz="4000" b="1" dirty="0"/>
              <a:t>bunnies</a:t>
            </a:r>
            <a:r>
              <a:rPr lang="en-US" sz="4000" dirty="0"/>
              <a:t> sleeping ‘til noon</a:t>
            </a:r>
          </a:p>
          <a:p>
            <a:r>
              <a:rPr lang="en-US" sz="4000" dirty="0"/>
              <a:t>Shall we try and wake them with a merry tune?</a:t>
            </a:r>
          </a:p>
          <a:p>
            <a:r>
              <a:rPr lang="en-US" sz="4000" dirty="0"/>
              <a:t>They’re so still, are they ill?</a:t>
            </a:r>
          </a:p>
          <a:p>
            <a:r>
              <a:rPr lang="en-US" sz="4000" dirty="0"/>
              <a:t>Wake up soon!</a:t>
            </a:r>
          </a:p>
          <a:p>
            <a:r>
              <a:rPr lang="en-US" sz="4000" b="1" dirty="0"/>
              <a:t>Hop</a:t>
            </a:r>
            <a:r>
              <a:rPr lang="en-US" sz="4000" dirty="0"/>
              <a:t> </a:t>
            </a:r>
            <a:r>
              <a:rPr lang="en-US" sz="4000" b="1" dirty="0"/>
              <a:t>little bunnies, hop, hop, hop x3</a:t>
            </a:r>
          </a:p>
          <a:p>
            <a:r>
              <a:rPr lang="en-US" sz="4000" b="1" dirty="0"/>
              <a:t>Hop and Stop!</a:t>
            </a:r>
          </a:p>
          <a:p>
            <a:endParaRPr lang="en-US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E65C23-49EE-4BF1-98EA-AD6291493C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2130" y="3871439"/>
            <a:ext cx="2237661" cy="2895600"/>
          </a:xfrm>
          <a:prstGeom prst="rect">
            <a:avLst/>
          </a:prstGeom>
        </p:spPr>
      </p:pic>
      <p:sp>
        <p:nvSpPr>
          <p:cNvPr id="7" name="AutoShape 2" descr="Image result for cartoon camel">
            <a:extLst>
              <a:ext uri="{FF2B5EF4-FFF2-40B4-BE49-F238E27FC236}">
                <a16:creationId xmlns:a16="http://schemas.microsoft.com/office/drawing/2014/main" id="{0AACD59C-7EE4-494C-82FA-9ACCE267C0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19812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9200E5-DD74-42D2-8A96-41CF0327C1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7880" y="3870214"/>
            <a:ext cx="2600444" cy="2888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1D4A96-38C9-4214-9DF6-F05690718E1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2638" y="3862854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154D4B-5820-490E-82EE-F6F1C5B76529}"/>
              </a:ext>
            </a:extLst>
          </p:cNvPr>
          <p:cNvSpPr txBox="1"/>
          <p:nvPr/>
        </p:nvSpPr>
        <p:spPr>
          <a:xfrm>
            <a:off x="339634" y="254669"/>
            <a:ext cx="115820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1200" dirty="0">
                <a:latin typeface="+mn-lt"/>
                <a:ea typeface="+mn-ea"/>
                <a:cs typeface="+mn-cs"/>
              </a:rPr>
              <a:t>When all the cows are sleeping</a:t>
            </a:r>
          </a:p>
          <a:p>
            <a:r>
              <a:rPr lang="en-US" sz="3600" dirty="0"/>
              <a:t>And the sun has gone to bed</a:t>
            </a:r>
          </a:p>
          <a:p>
            <a:r>
              <a:rPr lang="en-US" sz="3600" dirty="0"/>
              <a:t>Up jumps the scarecrow and this is what he said</a:t>
            </a:r>
          </a:p>
          <a:p>
            <a:r>
              <a:rPr lang="en-US" sz="3600" b="1" dirty="0"/>
              <a:t>I’m a dingle dangle scarecrow With a flippy floppy hat</a:t>
            </a:r>
          </a:p>
          <a:p>
            <a:r>
              <a:rPr lang="en-US" sz="3600" b="1" dirty="0"/>
              <a:t>I can shake my arms like this I can shake my legs like that.</a:t>
            </a:r>
          </a:p>
          <a:p>
            <a:r>
              <a:rPr lang="en-US" sz="3600" dirty="0"/>
              <a:t>When all the hens are roosting and the sun’s behind a cloud</a:t>
            </a:r>
          </a:p>
          <a:p>
            <a:r>
              <a:rPr lang="en-US" sz="3600" dirty="0"/>
              <a:t>Up jumps the scarecrow and shouted very loud…</a:t>
            </a:r>
            <a:br>
              <a:rPr lang="en-US" sz="3600" dirty="0"/>
            </a:br>
            <a:r>
              <a:rPr lang="en-US" sz="3600" dirty="0"/>
              <a:t>The dogs are in the kennel</a:t>
            </a:r>
          </a:p>
          <a:p>
            <a:r>
              <a:rPr lang="en-US" sz="3600" dirty="0"/>
              <a:t>and the doves are in the loft</a:t>
            </a:r>
          </a:p>
          <a:p>
            <a:r>
              <a:rPr lang="en-US" sz="3600" dirty="0"/>
              <a:t>Up jumps the scarecrow and whispers very soft…</a:t>
            </a:r>
          </a:p>
          <a:p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B5FD0-201B-49C1-9BAF-34BF7E426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18895" y="3429000"/>
            <a:ext cx="31731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4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AE3486-8B09-48B0-8A74-CE76E755185E}"/>
              </a:ext>
            </a:extLst>
          </p:cNvPr>
          <p:cNvSpPr txBox="1"/>
          <p:nvPr/>
        </p:nvSpPr>
        <p:spPr>
          <a:xfrm>
            <a:off x="399537" y="724932"/>
            <a:ext cx="75824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kern="1200" dirty="0">
                <a:latin typeface="+mn-lt"/>
                <a:ea typeface="+mn-ea"/>
                <a:cs typeface="+mn-cs"/>
              </a:rPr>
              <a:t>Twinkle </a:t>
            </a:r>
            <a:r>
              <a:rPr lang="en-US" sz="4000" kern="1200" dirty="0" err="1">
                <a:latin typeface="+mn-lt"/>
                <a:ea typeface="+mn-ea"/>
                <a:cs typeface="+mn-cs"/>
              </a:rPr>
              <a:t>twinkle</a:t>
            </a:r>
            <a:r>
              <a:rPr lang="en-US" sz="4000" kern="1200" dirty="0">
                <a:latin typeface="+mn-lt"/>
                <a:ea typeface="+mn-ea"/>
                <a:cs typeface="+mn-cs"/>
              </a:rPr>
              <a:t> little star</a:t>
            </a:r>
          </a:p>
          <a:p>
            <a:r>
              <a:rPr lang="en-US" sz="4000" dirty="0"/>
              <a:t>How I wonder what you are</a:t>
            </a:r>
          </a:p>
          <a:p>
            <a:r>
              <a:rPr lang="en-US" sz="4000" dirty="0"/>
              <a:t>Up above the world so high</a:t>
            </a:r>
          </a:p>
          <a:p>
            <a:r>
              <a:rPr lang="en-US" sz="4000" dirty="0"/>
              <a:t>Like a diamond in the sky</a:t>
            </a:r>
          </a:p>
          <a:p>
            <a:r>
              <a:rPr lang="en-US" sz="4000" dirty="0"/>
              <a:t>Twinkle </a:t>
            </a:r>
            <a:r>
              <a:rPr lang="en-US" sz="4000" dirty="0" err="1"/>
              <a:t>twinkle</a:t>
            </a:r>
            <a:r>
              <a:rPr lang="en-US" sz="4000" dirty="0"/>
              <a:t> little star</a:t>
            </a:r>
          </a:p>
          <a:p>
            <a:r>
              <a:rPr lang="en-US" sz="4000" dirty="0"/>
              <a:t>How I wonder what you 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59011-DE97-461F-BDA4-6765F6B73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024" y="295564"/>
            <a:ext cx="2929763" cy="3133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C4D6AC-AFC9-4614-A672-D3A51C606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52841"/>
          <a:stretch/>
        </p:blipFill>
        <p:spPr>
          <a:xfrm>
            <a:off x="7173487" y="4939952"/>
            <a:ext cx="4546836" cy="19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36923F-A28D-4379-8479-8C0F9DB6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240" y="456031"/>
            <a:ext cx="6168326" cy="6203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DF4453-4E2B-48F0-89C0-539164151501}"/>
              </a:ext>
            </a:extLst>
          </p:cNvPr>
          <p:cNvSpPr/>
          <p:nvPr/>
        </p:nvSpPr>
        <p:spPr>
          <a:xfrm>
            <a:off x="678434" y="2644170"/>
            <a:ext cx="89753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God Rescues</a:t>
            </a:r>
          </a:p>
        </p:txBody>
      </p:sp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3578D1-9AE1-4AD7-B3D4-AC8594C62A16}"/>
              </a:ext>
            </a:extLst>
          </p:cNvPr>
          <p:cNvSpPr txBox="1"/>
          <p:nvPr/>
        </p:nvSpPr>
        <p:spPr>
          <a:xfrm>
            <a:off x="399537" y="724932"/>
            <a:ext cx="107417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If you’re sleepy and you know it </a:t>
            </a:r>
            <a:r>
              <a:rPr lang="en-US" sz="4000" dirty="0"/>
              <a:t>lie right down</a:t>
            </a:r>
          </a:p>
          <a:p>
            <a:r>
              <a:rPr lang="en-US" sz="4000" b="1" dirty="0"/>
              <a:t>If you’re sleepy and you know it </a:t>
            </a:r>
            <a:r>
              <a:rPr lang="en-US" sz="4000" dirty="0"/>
              <a:t>lie right down</a:t>
            </a:r>
          </a:p>
          <a:p>
            <a:r>
              <a:rPr lang="en-US" sz="4000" b="1" dirty="0"/>
              <a:t>If you’re sleepy and you know it</a:t>
            </a:r>
          </a:p>
          <a:p>
            <a:r>
              <a:rPr lang="en-US" sz="4000" b="1" dirty="0"/>
              <a:t>And you really want to show it</a:t>
            </a:r>
          </a:p>
          <a:p>
            <a:r>
              <a:rPr lang="en-US" sz="4000" b="1" dirty="0"/>
              <a:t>If you’re sleepy and you know it </a:t>
            </a:r>
            <a:r>
              <a:rPr lang="en-US" sz="4000" dirty="0"/>
              <a:t>lie right down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FB693-0AD2-4BA4-A042-1F8D4C1431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209" y="4195354"/>
            <a:ext cx="2214956" cy="22149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9A3356-947B-4909-AAB4-D6AC9FA227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37" y="3895031"/>
            <a:ext cx="4407594" cy="264455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33B9072-B96F-46F3-99DD-F71B4F72BF91}"/>
              </a:ext>
            </a:extLst>
          </p:cNvPr>
          <p:cNvSpPr/>
          <p:nvPr/>
        </p:nvSpPr>
        <p:spPr>
          <a:xfrm>
            <a:off x="1360333" y="5984470"/>
            <a:ext cx="2486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lie right down</a:t>
            </a:r>
            <a:endParaRPr lang="en-GB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86CB90-8A1E-4C85-AED1-BB54AC21109D}"/>
              </a:ext>
            </a:extLst>
          </p:cNvPr>
          <p:cNvSpPr/>
          <p:nvPr/>
        </p:nvSpPr>
        <p:spPr>
          <a:xfrm>
            <a:off x="5488184" y="5986153"/>
            <a:ext cx="2538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Say goodnight</a:t>
            </a:r>
            <a:endParaRPr lang="en-GB" sz="3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79FF9B-8442-41F3-A846-F448AE0549F1}"/>
              </a:ext>
            </a:extLst>
          </p:cNvPr>
          <p:cNvSpPr/>
          <p:nvPr/>
        </p:nvSpPr>
        <p:spPr>
          <a:xfrm>
            <a:off x="8921942" y="5984471"/>
            <a:ext cx="2767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Close your eyes</a:t>
            </a:r>
            <a:endParaRPr lang="en-GB" sz="3200" dirty="0"/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FB19AEF4-BC54-489C-B58B-D5A62FF7382D}"/>
              </a:ext>
            </a:extLst>
          </p:cNvPr>
          <p:cNvSpPr/>
          <p:nvPr/>
        </p:nvSpPr>
        <p:spPr>
          <a:xfrm>
            <a:off x="5811296" y="3895032"/>
            <a:ext cx="2214955" cy="2053370"/>
          </a:xfrm>
          <a:prstGeom prst="wedgeEllipseCallout">
            <a:avLst>
              <a:gd name="adj1" fmla="val -60606"/>
              <a:gd name="adj2" fmla="val 52955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04C5DA-7B1B-4E42-A4D9-25C3DB9F3592}"/>
              </a:ext>
            </a:extLst>
          </p:cNvPr>
          <p:cNvSpPr txBox="1"/>
          <p:nvPr/>
        </p:nvSpPr>
        <p:spPr>
          <a:xfrm>
            <a:off x="0" y="138844"/>
            <a:ext cx="106250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Here we go round the mulberry bush</a:t>
            </a:r>
          </a:p>
          <a:p>
            <a:r>
              <a:rPr lang="en-US" sz="4000" dirty="0"/>
              <a:t>The mulberry bush, the mulberry bush</a:t>
            </a:r>
          </a:p>
          <a:p>
            <a:r>
              <a:rPr lang="en-US" sz="4000" dirty="0"/>
              <a:t>Here we go round the mulberry bush</a:t>
            </a:r>
          </a:p>
          <a:p>
            <a:r>
              <a:rPr lang="en-US" sz="4000" dirty="0"/>
              <a:t>On a cold and frosty morning</a:t>
            </a:r>
          </a:p>
          <a:p>
            <a:endParaRPr lang="en-US" sz="4000" dirty="0"/>
          </a:p>
          <a:p>
            <a:r>
              <a:rPr lang="en-US" sz="4000" dirty="0"/>
              <a:t>This is the way we comb our hair…</a:t>
            </a:r>
          </a:p>
          <a:p>
            <a:r>
              <a:rPr lang="en-US" sz="4000" dirty="0"/>
              <a:t>This is the way we brush our teeth…</a:t>
            </a:r>
          </a:p>
          <a:p>
            <a:r>
              <a:rPr lang="en-US" sz="4000" dirty="0"/>
              <a:t>This is the way we put on clothes…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6C110F-A230-4DC7-BB38-00422CB5F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10"/>
          <a:stretch/>
        </p:blipFill>
        <p:spPr>
          <a:xfrm>
            <a:off x="6032388" y="3735977"/>
            <a:ext cx="6185738" cy="31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EE6551-164C-48FE-88BD-CE9ACE3498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678"/>
          <a:stretch/>
        </p:blipFill>
        <p:spPr>
          <a:xfrm>
            <a:off x="3344093" y="0"/>
            <a:ext cx="5725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6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32B7A8-D06C-44CF-9620-8D219DA8A6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667"/>
          <a:stretch/>
        </p:blipFill>
        <p:spPr>
          <a:xfrm flipH="1">
            <a:off x="6543656" y="209005"/>
            <a:ext cx="6731890" cy="6648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1B7C88-79D4-424C-97F5-68131BFCBD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329"/>
          <a:stretch/>
        </p:blipFill>
        <p:spPr>
          <a:xfrm>
            <a:off x="-477918" y="-2"/>
            <a:ext cx="5074798" cy="68580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EE6551-164C-48FE-88BD-CE9ACE3498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678"/>
          <a:stretch/>
        </p:blipFill>
        <p:spPr>
          <a:xfrm>
            <a:off x="3344093" y="0"/>
            <a:ext cx="5725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7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EE2CD98-9BC6-4A08-A72E-C5D78E72B1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3467" y="2201908"/>
            <a:ext cx="1938805" cy="2454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A5F41E-C15A-46EE-A977-F5EEE8C448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84" y="-2582"/>
            <a:ext cx="2191656" cy="689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5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EE2CD98-9BC6-4A08-A72E-C5D78E72B1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3467" y="2201908"/>
            <a:ext cx="1938805" cy="2454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A5F41E-C15A-46EE-A977-F5EEE8C448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84" y="-2582"/>
            <a:ext cx="2191656" cy="68912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FC0C0B-4692-42AF-9948-6A0C8066A3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11" b="27950"/>
          <a:stretch/>
        </p:blipFill>
        <p:spPr>
          <a:xfrm>
            <a:off x="4178479" y="-2581"/>
            <a:ext cx="8013521" cy="689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0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EE2CD98-9BC6-4A08-A72E-C5D78E72B1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3467" y="2201908"/>
            <a:ext cx="1938805" cy="2454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A5F41E-C15A-46EE-A977-F5EEE8C448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238" y="-2582"/>
            <a:ext cx="2191656" cy="68912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FC0C0B-4692-42AF-9948-6A0C8066A3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11" b="27950"/>
          <a:stretch/>
        </p:blipFill>
        <p:spPr>
          <a:xfrm>
            <a:off x="4178479" y="-2581"/>
            <a:ext cx="8013521" cy="689129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BBDAC840-771A-4CCF-962D-2F129911FF9A}"/>
              </a:ext>
            </a:extLst>
          </p:cNvPr>
          <p:cNvSpPr/>
          <p:nvPr/>
        </p:nvSpPr>
        <p:spPr>
          <a:xfrm>
            <a:off x="7679325" y="-2582"/>
            <a:ext cx="2377440" cy="1593668"/>
          </a:xfrm>
          <a:prstGeom prst="wedgeEllipseCallout">
            <a:avLst>
              <a:gd name="adj1" fmla="val 71475"/>
              <a:gd name="adj2" fmla="val 85451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A8DFA6F-A2B9-48C1-B569-8641E578DCC8}"/>
              </a:ext>
            </a:extLst>
          </p:cNvPr>
          <p:cNvSpPr/>
          <p:nvPr/>
        </p:nvSpPr>
        <p:spPr>
          <a:xfrm>
            <a:off x="2372894" y="794252"/>
            <a:ext cx="1810131" cy="2184079"/>
          </a:xfrm>
          <a:prstGeom prst="wedgeEllipseCallout">
            <a:avLst>
              <a:gd name="adj1" fmla="val 87351"/>
              <a:gd name="adj2" fmla="val -6224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39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365164-944C-4673-9B2F-BD4B55A23A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5257" y="1914656"/>
            <a:ext cx="1479415" cy="4651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27211B-80E2-42D3-A384-ADC2A82D2C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98" b="847"/>
          <a:stretch/>
        </p:blipFill>
        <p:spPr>
          <a:xfrm flipH="1">
            <a:off x="181238" y="291575"/>
            <a:ext cx="5670922" cy="6274849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A1AF78A-A9F0-4491-BF80-809982C2FE5A}"/>
              </a:ext>
            </a:extLst>
          </p:cNvPr>
          <p:cNvSpPr/>
          <p:nvPr/>
        </p:nvSpPr>
        <p:spPr>
          <a:xfrm>
            <a:off x="5852160" y="291575"/>
            <a:ext cx="3553097" cy="2921888"/>
          </a:xfrm>
          <a:prstGeom prst="wedgeEllipseCallout">
            <a:avLst>
              <a:gd name="adj1" fmla="val 54731"/>
              <a:gd name="adj2" fmla="val 37171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 descr="Sleep">
            <a:extLst>
              <a:ext uri="{FF2B5EF4-FFF2-40B4-BE49-F238E27FC236}">
                <a16:creationId xmlns:a16="http://schemas.microsoft.com/office/drawing/2014/main" id="{CBDD765D-80F3-4E4E-B797-CC7BA7CD3B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0076" y="391886"/>
            <a:ext cx="2821577" cy="2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3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365164-944C-4673-9B2F-BD4B55A23A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5257" y="1914656"/>
            <a:ext cx="1479415" cy="4651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27211B-80E2-42D3-A384-ADC2A82D2C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98" b="847"/>
          <a:stretch/>
        </p:blipFill>
        <p:spPr>
          <a:xfrm flipH="1">
            <a:off x="181238" y="291575"/>
            <a:ext cx="5670922" cy="6274849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1361816C-19C5-4225-B4F9-DF6A1E2895F6}"/>
              </a:ext>
            </a:extLst>
          </p:cNvPr>
          <p:cNvSpPr/>
          <p:nvPr/>
        </p:nvSpPr>
        <p:spPr>
          <a:xfrm>
            <a:off x="5852160" y="291575"/>
            <a:ext cx="3553097" cy="2921888"/>
          </a:xfrm>
          <a:prstGeom prst="wedgeEllipseCallout">
            <a:avLst>
              <a:gd name="adj1" fmla="val 54731"/>
              <a:gd name="adj2" fmla="val 37171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 descr="Bed">
            <a:extLst>
              <a:ext uri="{FF2B5EF4-FFF2-40B4-BE49-F238E27FC236}">
                <a16:creationId xmlns:a16="http://schemas.microsoft.com/office/drawing/2014/main" id="{6661D107-6167-4C1A-8DD4-98B7894A5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3950" y="291575"/>
            <a:ext cx="2778032" cy="294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53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3770</TotalTime>
  <Words>287</Words>
  <Application>Microsoft Office PowerPoint</Application>
  <PresentationFormat>Widescreen</PresentationFormat>
  <Paragraphs>58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Andy</vt:lpstr>
      <vt:lpstr>Arial</vt:lpstr>
      <vt:lpstr>Arial Black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165</cp:revision>
  <dcterms:created xsi:type="dcterms:W3CDTF">2018-02-18T22:59:32Z</dcterms:created>
  <dcterms:modified xsi:type="dcterms:W3CDTF">2018-07-13T21:40:59Z</dcterms:modified>
</cp:coreProperties>
</file>