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67" r:id="rId3"/>
    <p:sldId id="381" r:id="rId4"/>
    <p:sldId id="382" r:id="rId5"/>
    <p:sldId id="383" r:id="rId6"/>
    <p:sldId id="384" r:id="rId7"/>
    <p:sldId id="385" r:id="rId8"/>
    <p:sldId id="386" r:id="rId9"/>
    <p:sldId id="376" r:id="rId10"/>
    <p:sldId id="387" r:id="rId11"/>
    <p:sldId id="393" r:id="rId12"/>
    <p:sldId id="388" r:id="rId13"/>
    <p:sldId id="390" r:id="rId14"/>
    <p:sldId id="394" r:id="rId15"/>
    <p:sldId id="395" r:id="rId16"/>
    <p:sldId id="391" r:id="rId17"/>
    <p:sldId id="392" r:id="rId18"/>
    <p:sldId id="264" r:id="rId19"/>
    <p:sldId id="278" r:id="rId20"/>
    <p:sldId id="380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7BBA"/>
    <a:srgbClr val="738973"/>
    <a:srgbClr val="663300"/>
    <a:srgbClr val="F7EDDF"/>
    <a:srgbClr val="A9B5C9"/>
    <a:srgbClr val="D35D5D"/>
    <a:srgbClr val="D3B5E9"/>
    <a:srgbClr val="D78E6B"/>
    <a:srgbClr val="EEACAE"/>
    <a:srgbClr val="D69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82" y="6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915E4F3E-617F-4766-B3DB-64F832955C1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3A52528A-2FAD-42C3-95D6-5B4726F49C3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8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2.png"/><Relationship Id="rId3" Type="http://schemas.openxmlformats.org/officeDocument/2006/relationships/image" Target="../media/image7.jpg"/><Relationship Id="rId7" Type="http://schemas.openxmlformats.org/officeDocument/2006/relationships/image" Target="../media/image23.png"/><Relationship Id="rId12" Type="http://schemas.openxmlformats.org/officeDocument/2006/relationships/image" Target="../media/image31.sv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21.png"/><Relationship Id="rId10" Type="http://schemas.openxmlformats.org/officeDocument/2006/relationships/image" Target="../media/image29.svg"/><Relationship Id="rId4" Type="http://schemas.openxmlformats.org/officeDocument/2006/relationships/image" Target="../media/image8.pn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jpg"/><Relationship Id="rId7" Type="http://schemas.openxmlformats.org/officeDocument/2006/relationships/image" Target="../media/image2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6.sv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jpg"/><Relationship Id="rId7" Type="http://schemas.openxmlformats.org/officeDocument/2006/relationships/image" Target="../media/image2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40.svg"/><Relationship Id="rId4" Type="http://schemas.openxmlformats.org/officeDocument/2006/relationships/image" Target="../media/image8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8.png"/><Relationship Id="rId7" Type="http://schemas.openxmlformats.org/officeDocument/2006/relationships/image" Target="../media/image4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35D0676-0B95-477A-850F-B5BBB75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t="92542" r="-209" b="-61"/>
          <a:stretch/>
        </p:blipFill>
        <p:spPr>
          <a:xfrm>
            <a:off x="25400" y="6342336"/>
            <a:ext cx="12141199" cy="5156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0D30FE-CEE8-4D27-8480-A036A42BFD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11692" r="104"/>
          <a:stretch/>
        </p:blipFill>
        <p:spPr>
          <a:xfrm>
            <a:off x="0" y="0"/>
            <a:ext cx="12166600" cy="63093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00EBA1-9B64-40F2-8F84-0DB7483D1885}"/>
              </a:ext>
            </a:extLst>
          </p:cNvPr>
          <p:cNvSpPr/>
          <p:nvPr/>
        </p:nvSpPr>
        <p:spPr>
          <a:xfrm>
            <a:off x="332509" y="548640"/>
            <a:ext cx="5020887" cy="5752407"/>
          </a:xfrm>
          <a:prstGeom prst="rect">
            <a:avLst/>
          </a:prstGeom>
          <a:solidFill>
            <a:srgbClr val="F7EDDF"/>
          </a:solidFill>
          <a:ln>
            <a:solidFill>
              <a:srgbClr val="F7E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D8A680-A31D-40EB-9310-B9AB3C71A8B7}"/>
              </a:ext>
            </a:extLst>
          </p:cNvPr>
          <p:cNvSpPr/>
          <p:nvPr/>
        </p:nvSpPr>
        <p:spPr>
          <a:xfrm>
            <a:off x="1512916" y="4156363"/>
            <a:ext cx="2693324" cy="2144683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AB1982-AF5B-40DF-B567-BCA67EDD51B6}"/>
              </a:ext>
            </a:extLst>
          </p:cNvPr>
          <p:cNvSpPr/>
          <p:nvPr/>
        </p:nvSpPr>
        <p:spPr>
          <a:xfrm>
            <a:off x="1579417" y="1280162"/>
            <a:ext cx="712123" cy="1421476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6EDEA4-9237-437B-B415-DE445E301CD8}"/>
              </a:ext>
            </a:extLst>
          </p:cNvPr>
          <p:cNvSpPr/>
          <p:nvPr/>
        </p:nvSpPr>
        <p:spPr>
          <a:xfrm>
            <a:off x="3406829" y="1259381"/>
            <a:ext cx="712123" cy="1421476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C89DEE-E96F-4A21-A53C-1E6A15FD4E05}"/>
              </a:ext>
            </a:extLst>
          </p:cNvPr>
          <p:cNvSpPr/>
          <p:nvPr/>
        </p:nvSpPr>
        <p:spPr>
          <a:xfrm>
            <a:off x="5353396" y="3429000"/>
            <a:ext cx="6506095" cy="2872046"/>
          </a:xfrm>
          <a:prstGeom prst="rect">
            <a:avLst/>
          </a:prstGeom>
          <a:solidFill>
            <a:srgbClr val="F7EDDF"/>
          </a:solidFill>
          <a:ln>
            <a:solidFill>
              <a:srgbClr val="F7E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78456E-CF52-4BA6-AE55-FF5FE668EB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146"/>
          <a:stretch/>
        </p:blipFill>
        <p:spPr>
          <a:xfrm>
            <a:off x="-16626" y="4954318"/>
            <a:ext cx="3406829" cy="1903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B57569-59FF-4567-93BD-4D985176FD0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79891" y="4823733"/>
            <a:ext cx="826595" cy="17565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D0D10C-7E62-455D-BD9E-F470DFBC0B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950" y="4865023"/>
            <a:ext cx="1061910" cy="1715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793230-1623-4288-A252-45DA57BE65C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9143" y="4786995"/>
            <a:ext cx="725140" cy="17932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E03CB2-370A-4548-A731-0349B8CC634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56482" y="4865023"/>
            <a:ext cx="673179" cy="1715225"/>
          </a:xfrm>
          <a:prstGeom prst="rect">
            <a:avLst/>
          </a:prstGeom>
        </p:spPr>
      </p:pic>
      <p:pic>
        <p:nvPicPr>
          <p:cNvPr id="14" name="Graphic 13" descr="Angry Face with No Fill">
            <a:extLst>
              <a:ext uri="{FF2B5EF4-FFF2-40B4-BE49-F238E27FC236}">
                <a16:creationId xmlns:a16="http://schemas.microsoft.com/office/drawing/2014/main" id="{95AE6C1E-00C2-49AA-A8AD-23E5587358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74662" y="3704754"/>
            <a:ext cx="914400" cy="914400"/>
          </a:xfrm>
          <a:prstGeom prst="rect">
            <a:avLst/>
          </a:prstGeom>
        </p:spPr>
      </p:pic>
      <p:pic>
        <p:nvPicPr>
          <p:cNvPr id="17" name="Graphic 16" descr="Surprised Face with No Fill">
            <a:extLst>
              <a:ext uri="{FF2B5EF4-FFF2-40B4-BE49-F238E27FC236}">
                <a16:creationId xmlns:a16="http://schemas.microsoft.com/office/drawing/2014/main" id="{9F736FC5-A67D-42B1-8D7F-ACB495CE27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79885" y="3689264"/>
            <a:ext cx="914400" cy="914400"/>
          </a:xfrm>
          <a:prstGeom prst="rect">
            <a:avLst/>
          </a:prstGeom>
        </p:spPr>
      </p:pic>
      <p:pic>
        <p:nvPicPr>
          <p:cNvPr id="19" name="Graphic 18" descr="Confused Face with No Fill">
            <a:extLst>
              <a:ext uri="{FF2B5EF4-FFF2-40B4-BE49-F238E27FC236}">
                <a16:creationId xmlns:a16="http://schemas.microsoft.com/office/drawing/2014/main" id="{E0910BB2-98F5-4AEF-B896-18700D3310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870000" y="36691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05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35D0676-0B95-477A-850F-B5BBB75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t="92542" r="-209" b="-61"/>
          <a:stretch/>
        </p:blipFill>
        <p:spPr>
          <a:xfrm>
            <a:off x="25400" y="6342336"/>
            <a:ext cx="12141199" cy="5156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0D30FE-CEE8-4D27-8480-A036A42BFD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11692" r="104"/>
          <a:stretch/>
        </p:blipFill>
        <p:spPr>
          <a:xfrm>
            <a:off x="0" y="0"/>
            <a:ext cx="12166600" cy="63093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00EBA1-9B64-40F2-8F84-0DB7483D1885}"/>
              </a:ext>
            </a:extLst>
          </p:cNvPr>
          <p:cNvSpPr/>
          <p:nvPr/>
        </p:nvSpPr>
        <p:spPr>
          <a:xfrm>
            <a:off x="332509" y="548640"/>
            <a:ext cx="5020887" cy="5752407"/>
          </a:xfrm>
          <a:prstGeom prst="rect">
            <a:avLst/>
          </a:prstGeom>
          <a:solidFill>
            <a:srgbClr val="F7EDDF"/>
          </a:solidFill>
          <a:ln>
            <a:solidFill>
              <a:srgbClr val="F7E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D8A680-A31D-40EB-9310-B9AB3C71A8B7}"/>
              </a:ext>
            </a:extLst>
          </p:cNvPr>
          <p:cNvSpPr/>
          <p:nvPr/>
        </p:nvSpPr>
        <p:spPr>
          <a:xfrm>
            <a:off x="1512916" y="4156363"/>
            <a:ext cx="2693324" cy="2144683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AB1982-AF5B-40DF-B567-BCA67EDD51B6}"/>
              </a:ext>
            </a:extLst>
          </p:cNvPr>
          <p:cNvSpPr/>
          <p:nvPr/>
        </p:nvSpPr>
        <p:spPr>
          <a:xfrm>
            <a:off x="1579417" y="1280162"/>
            <a:ext cx="712123" cy="1421476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6EDEA4-9237-437B-B415-DE445E301CD8}"/>
              </a:ext>
            </a:extLst>
          </p:cNvPr>
          <p:cNvSpPr/>
          <p:nvPr/>
        </p:nvSpPr>
        <p:spPr>
          <a:xfrm>
            <a:off x="3406829" y="1259381"/>
            <a:ext cx="712123" cy="1421476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C89DEE-E96F-4A21-A53C-1E6A15FD4E05}"/>
              </a:ext>
            </a:extLst>
          </p:cNvPr>
          <p:cNvSpPr/>
          <p:nvPr/>
        </p:nvSpPr>
        <p:spPr>
          <a:xfrm>
            <a:off x="5353396" y="3429000"/>
            <a:ext cx="6506095" cy="2872046"/>
          </a:xfrm>
          <a:prstGeom prst="rect">
            <a:avLst/>
          </a:prstGeom>
          <a:solidFill>
            <a:srgbClr val="F7EDDF"/>
          </a:solidFill>
          <a:ln>
            <a:solidFill>
              <a:srgbClr val="F7E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78456E-CF52-4BA6-AE55-FF5FE668EB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146"/>
          <a:stretch/>
        </p:blipFill>
        <p:spPr>
          <a:xfrm>
            <a:off x="-16626" y="4954318"/>
            <a:ext cx="3406829" cy="1903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B57569-59FF-4567-93BD-4D985176FD0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79891" y="4823733"/>
            <a:ext cx="826595" cy="17565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D0D10C-7E62-455D-BD9E-F470DFBC0B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950" y="4865023"/>
            <a:ext cx="1061910" cy="1715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793230-1623-4288-A252-45DA57BE65C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9143" y="4786995"/>
            <a:ext cx="725140" cy="17932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E03CB2-370A-4548-A731-0349B8CC634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56482" y="4865023"/>
            <a:ext cx="673179" cy="17152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D7DC5B-8A7F-4234-AB67-93A322905C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25" y="3677211"/>
            <a:ext cx="783546" cy="783546"/>
          </a:xfrm>
          <a:prstGeom prst="rect">
            <a:avLst/>
          </a:prstGeom>
        </p:spPr>
      </p:pic>
      <p:sp>
        <p:nvSpPr>
          <p:cNvPr id="3" name="&quot;Not Allowed&quot; Symbol 2">
            <a:extLst>
              <a:ext uri="{FF2B5EF4-FFF2-40B4-BE49-F238E27FC236}">
                <a16:creationId xmlns:a16="http://schemas.microsoft.com/office/drawing/2014/main" id="{3E9FBBF8-0D0E-4CDD-8754-7B946FB65B81}"/>
              </a:ext>
            </a:extLst>
          </p:cNvPr>
          <p:cNvSpPr/>
          <p:nvPr/>
        </p:nvSpPr>
        <p:spPr>
          <a:xfrm>
            <a:off x="9633799" y="3445899"/>
            <a:ext cx="1061910" cy="1191247"/>
          </a:xfrm>
          <a:prstGeom prst="noSmoking">
            <a:avLst>
              <a:gd name="adj" fmla="val 110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15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ACFE73-E3E2-4F93-8965-9C15911AA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7" y="2138"/>
            <a:ext cx="12208627" cy="68829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CBF574-1EC7-453B-814A-D758E666B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46"/>
          <a:stretch/>
        </p:blipFill>
        <p:spPr>
          <a:xfrm>
            <a:off x="-66503" y="1952858"/>
            <a:ext cx="8778241" cy="4905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59EE66-E7F6-414F-BD3E-65585668B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75767" y="2145988"/>
            <a:ext cx="925484" cy="33173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A7C83C-6C92-48F5-A534-997781CEB0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50" b="45277"/>
          <a:stretch/>
        </p:blipFill>
        <p:spPr>
          <a:xfrm>
            <a:off x="3909751" y="3930654"/>
            <a:ext cx="8282249" cy="2954422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2504CF3-9337-4AE9-88A6-B2B98E4E69A5}"/>
              </a:ext>
            </a:extLst>
          </p:cNvPr>
          <p:cNvSpPr/>
          <p:nvPr/>
        </p:nvSpPr>
        <p:spPr>
          <a:xfrm>
            <a:off x="5735782" y="482138"/>
            <a:ext cx="1911927" cy="1130531"/>
          </a:xfrm>
          <a:prstGeom prst="wedgeEllipseCallout">
            <a:avLst>
              <a:gd name="adj1" fmla="val -46920"/>
              <a:gd name="adj2" fmla="val 103676"/>
            </a:avLst>
          </a:prstGeom>
          <a:solidFill>
            <a:schemeClr val="bg1"/>
          </a:solidFill>
          <a:ln w="38100">
            <a:solidFill>
              <a:srgbClr val="738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363768-E5A7-4B46-97BD-B162D8D1B7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6" t="1" r="31714" b="69349"/>
          <a:stretch/>
        </p:blipFill>
        <p:spPr>
          <a:xfrm>
            <a:off x="5931421" y="615142"/>
            <a:ext cx="712514" cy="776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CB3380-C9C0-44DC-9DE6-9BCF5D2263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10" b="60935"/>
          <a:stretch/>
        </p:blipFill>
        <p:spPr>
          <a:xfrm>
            <a:off x="6650121" y="615142"/>
            <a:ext cx="771670" cy="7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37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ACFE73-E3E2-4F93-8965-9C15911AA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7" y="2138"/>
            <a:ext cx="12208627" cy="68829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CBF574-1EC7-453B-814A-D758E666B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46"/>
          <a:stretch/>
        </p:blipFill>
        <p:spPr>
          <a:xfrm>
            <a:off x="-182881" y="1952858"/>
            <a:ext cx="8778241" cy="4905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59EE66-E7F6-414F-BD3E-65585668B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75767" y="2145988"/>
            <a:ext cx="925484" cy="33173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A7C83C-6C92-48F5-A534-997781CEB0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50" b="45277"/>
          <a:stretch/>
        </p:blipFill>
        <p:spPr>
          <a:xfrm>
            <a:off x="3909751" y="3930654"/>
            <a:ext cx="8282249" cy="2954422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6DE2EDC-8B42-4A25-9378-193308C940A8}"/>
              </a:ext>
            </a:extLst>
          </p:cNvPr>
          <p:cNvSpPr/>
          <p:nvPr/>
        </p:nvSpPr>
        <p:spPr>
          <a:xfrm>
            <a:off x="7315200" y="315884"/>
            <a:ext cx="2676698" cy="1609898"/>
          </a:xfrm>
          <a:prstGeom prst="wedgeEllipseCallout">
            <a:avLst>
              <a:gd name="adj1" fmla="val 36310"/>
              <a:gd name="adj2" fmla="val 91416"/>
            </a:avLst>
          </a:prstGeom>
          <a:solidFill>
            <a:schemeClr val="bg1"/>
          </a:solidFill>
          <a:ln w="57150">
            <a:solidFill>
              <a:srgbClr val="047B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3AEA5F-27B4-4C1E-89D7-A1A92C7A9D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46"/>
          <a:stretch/>
        </p:blipFill>
        <p:spPr>
          <a:xfrm>
            <a:off x="7813271" y="651299"/>
            <a:ext cx="1680556" cy="93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67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ACFE73-E3E2-4F93-8965-9C15911AA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7" y="2138"/>
            <a:ext cx="12208627" cy="68829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CBF574-1EC7-453B-814A-D758E666B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46"/>
          <a:stretch/>
        </p:blipFill>
        <p:spPr>
          <a:xfrm>
            <a:off x="-182881" y="1952858"/>
            <a:ext cx="8778241" cy="4905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59EE66-E7F6-414F-BD3E-65585668B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75767" y="2145988"/>
            <a:ext cx="925484" cy="33173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A7C83C-6C92-48F5-A534-997781CEB0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50" b="45277"/>
          <a:stretch/>
        </p:blipFill>
        <p:spPr>
          <a:xfrm>
            <a:off x="3909751" y="3930654"/>
            <a:ext cx="8282249" cy="2954422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6DE2EDC-8B42-4A25-9378-193308C940A8}"/>
              </a:ext>
            </a:extLst>
          </p:cNvPr>
          <p:cNvSpPr/>
          <p:nvPr/>
        </p:nvSpPr>
        <p:spPr>
          <a:xfrm>
            <a:off x="7315200" y="315884"/>
            <a:ext cx="2676698" cy="1609898"/>
          </a:xfrm>
          <a:prstGeom prst="wedgeEllipseCallout">
            <a:avLst>
              <a:gd name="adj1" fmla="val 36310"/>
              <a:gd name="adj2" fmla="val 91416"/>
            </a:avLst>
          </a:prstGeom>
          <a:solidFill>
            <a:schemeClr val="bg1"/>
          </a:solidFill>
          <a:ln w="57150">
            <a:solidFill>
              <a:srgbClr val="047B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4811C8-1961-49E4-B907-D1E989A523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102" y="668752"/>
            <a:ext cx="783546" cy="783546"/>
          </a:xfrm>
          <a:prstGeom prst="rect">
            <a:avLst/>
          </a:prstGeom>
        </p:spPr>
      </p:pic>
      <p:pic>
        <p:nvPicPr>
          <p:cNvPr id="9" name="Graphic 8" descr="Family with two children">
            <a:extLst>
              <a:ext uri="{FF2B5EF4-FFF2-40B4-BE49-F238E27FC236}">
                <a16:creationId xmlns:a16="http://schemas.microsoft.com/office/drawing/2014/main" id="{4D67599E-D777-4CDB-8E09-4938E6E038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95360" y="6051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30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ACFE73-E3E2-4F93-8965-9C15911AA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7" y="2138"/>
            <a:ext cx="12208627" cy="68829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CBF574-1EC7-453B-814A-D758E666B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46"/>
          <a:stretch/>
        </p:blipFill>
        <p:spPr>
          <a:xfrm>
            <a:off x="-182881" y="1952858"/>
            <a:ext cx="8778241" cy="4905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59EE66-E7F6-414F-BD3E-65585668B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75767" y="2145988"/>
            <a:ext cx="925484" cy="33173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A7C83C-6C92-48F5-A534-997781CEB0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50" b="45277"/>
          <a:stretch/>
        </p:blipFill>
        <p:spPr>
          <a:xfrm>
            <a:off x="3909751" y="3930654"/>
            <a:ext cx="8282249" cy="2954422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6DE2EDC-8B42-4A25-9378-193308C940A8}"/>
              </a:ext>
            </a:extLst>
          </p:cNvPr>
          <p:cNvSpPr/>
          <p:nvPr/>
        </p:nvSpPr>
        <p:spPr>
          <a:xfrm>
            <a:off x="7315200" y="0"/>
            <a:ext cx="2676698" cy="2676698"/>
          </a:xfrm>
          <a:prstGeom prst="wedgeEllipseCallout">
            <a:avLst>
              <a:gd name="adj1" fmla="val 39616"/>
              <a:gd name="adj2" fmla="val 53949"/>
            </a:avLst>
          </a:prstGeom>
          <a:solidFill>
            <a:schemeClr val="bg1"/>
          </a:solidFill>
          <a:ln w="57150">
            <a:solidFill>
              <a:srgbClr val="047B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7AEC25A4-1E97-4478-91C8-252CFB20C3DD}"/>
              </a:ext>
            </a:extLst>
          </p:cNvPr>
          <p:cNvSpPr/>
          <p:nvPr/>
        </p:nvSpPr>
        <p:spPr>
          <a:xfrm rot="20807290">
            <a:off x="8211591" y="716742"/>
            <a:ext cx="937953" cy="1456795"/>
          </a:xfrm>
          <a:prstGeom prst="trapezoid">
            <a:avLst/>
          </a:prstGeom>
          <a:gradFill flip="none" rotWithShape="1">
            <a:gsLst>
              <a:gs pos="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 descr="Family with two children">
            <a:extLst>
              <a:ext uri="{FF2B5EF4-FFF2-40B4-BE49-F238E27FC236}">
                <a16:creationId xmlns:a16="http://schemas.microsoft.com/office/drawing/2014/main" id="{4D67599E-D777-4CDB-8E09-4938E6E038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09214" y="1495658"/>
            <a:ext cx="914400" cy="914400"/>
          </a:xfrm>
          <a:prstGeom prst="rect">
            <a:avLst/>
          </a:prstGeom>
        </p:spPr>
      </p:pic>
      <p:pic>
        <p:nvPicPr>
          <p:cNvPr id="10" name="Graphic 9" descr="Cloud">
            <a:extLst>
              <a:ext uri="{FF2B5EF4-FFF2-40B4-BE49-F238E27FC236}">
                <a16:creationId xmlns:a16="http://schemas.microsoft.com/office/drawing/2014/main" id="{94814619-4FC3-4179-A715-D9620E566E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93675" y="241702"/>
            <a:ext cx="914400" cy="914400"/>
          </a:xfrm>
          <a:prstGeom prst="rect">
            <a:avLst/>
          </a:prstGeom>
        </p:spPr>
      </p:pic>
      <p:pic>
        <p:nvPicPr>
          <p:cNvPr id="11" name="Graphic 10" descr="Cloud">
            <a:extLst>
              <a:ext uri="{FF2B5EF4-FFF2-40B4-BE49-F238E27FC236}">
                <a16:creationId xmlns:a16="http://schemas.microsoft.com/office/drawing/2014/main" id="{EB188E4D-3B73-4EFC-81FE-E8D7E0A2DF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53549" y="146125"/>
            <a:ext cx="914400" cy="914400"/>
          </a:xfrm>
          <a:prstGeom prst="rect">
            <a:avLst/>
          </a:prstGeom>
        </p:spPr>
      </p:pic>
      <p:pic>
        <p:nvPicPr>
          <p:cNvPr id="12" name="Graphic 11" descr="Cloud">
            <a:extLst>
              <a:ext uri="{FF2B5EF4-FFF2-40B4-BE49-F238E27FC236}">
                <a16:creationId xmlns:a16="http://schemas.microsoft.com/office/drawing/2014/main" id="{45B2AAEB-45D5-4FBA-A871-C57084339F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82149" y="42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23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35D0676-0B95-477A-850F-B5BBB75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t="92542" r="-209" b="-61"/>
          <a:stretch/>
        </p:blipFill>
        <p:spPr>
          <a:xfrm>
            <a:off x="25400" y="6342336"/>
            <a:ext cx="12141199" cy="5156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0D30FE-CEE8-4D27-8480-A036A42BFD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11692" r="104"/>
          <a:stretch/>
        </p:blipFill>
        <p:spPr>
          <a:xfrm>
            <a:off x="0" y="0"/>
            <a:ext cx="12166600" cy="63093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00EBA1-9B64-40F2-8F84-0DB7483D1885}"/>
              </a:ext>
            </a:extLst>
          </p:cNvPr>
          <p:cNvSpPr/>
          <p:nvPr/>
        </p:nvSpPr>
        <p:spPr>
          <a:xfrm>
            <a:off x="332509" y="548640"/>
            <a:ext cx="5020887" cy="5752407"/>
          </a:xfrm>
          <a:prstGeom prst="rect">
            <a:avLst/>
          </a:prstGeom>
          <a:solidFill>
            <a:srgbClr val="F7EDDF"/>
          </a:solidFill>
          <a:ln>
            <a:solidFill>
              <a:srgbClr val="F7E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D8A680-A31D-40EB-9310-B9AB3C71A8B7}"/>
              </a:ext>
            </a:extLst>
          </p:cNvPr>
          <p:cNvSpPr/>
          <p:nvPr/>
        </p:nvSpPr>
        <p:spPr>
          <a:xfrm>
            <a:off x="1512916" y="4156363"/>
            <a:ext cx="2693324" cy="2144683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AB1982-AF5B-40DF-B567-BCA67EDD51B6}"/>
              </a:ext>
            </a:extLst>
          </p:cNvPr>
          <p:cNvSpPr/>
          <p:nvPr/>
        </p:nvSpPr>
        <p:spPr>
          <a:xfrm>
            <a:off x="1579417" y="1280162"/>
            <a:ext cx="712123" cy="1421476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6EDEA4-9237-437B-B415-DE445E301CD8}"/>
              </a:ext>
            </a:extLst>
          </p:cNvPr>
          <p:cNvSpPr/>
          <p:nvPr/>
        </p:nvSpPr>
        <p:spPr>
          <a:xfrm>
            <a:off x="3406829" y="1259381"/>
            <a:ext cx="712123" cy="1421476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C89DEE-E96F-4A21-A53C-1E6A15FD4E05}"/>
              </a:ext>
            </a:extLst>
          </p:cNvPr>
          <p:cNvSpPr/>
          <p:nvPr/>
        </p:nvSpPr>
        <p:spPr>
          <a:xfrm>
            <a:off x="5353396" y="3429000"/>
            <a:ext cx="6506095" cy="2872046"/>
          </a:xfrm>
          <a:prstGeom prst="rect">
            <a:avLst/>
          </a:prstGeom>
          <a:solidFill>
            <a:srgbClr val="F7EDDF"/>
          </a:solidFill>
          <a:ln>
            <a:solidFill>
              <a:srgbClr val="F7E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78456E-CF52-4BA6-AE55-FF5FE668EB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146"/>
          <a:stretch/>
        </p:blipFill>
        <p:spPr>
          <a:xfrm>
            <a:off x="-16626" y="4954318"/>
            <a:ext cx="3406829" cy="1903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B57569-59FF-4567-93BD-4D985176FD0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79891" y="4823733"/>
            <a:ext cx="826595" cy="17565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D0D10C-7E62-455D-BD9E-F470DFBC0B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950" y="4865023"/>
            <a:ext cx="1061910" cy="1715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793230-1623-4288-A252-45DA57BE65C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9143" y="4786995"/>
            <a:ext cx="725140" cy="17932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E03CB2-370A-4548-A731-0349B8CC634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56482" y="4865023"/>
            <a:ext cx="673179" cy="1715225"/>
          </a:xfrm>
          <a:prstGeom prst="rect">
            <a:avLst/>
          </a:prstGeom>
        </p:spPr>
      </p:pic>
      <p:pic>
        <p:nvPicPr>
          <p:cNvPr id="14" name="Graphic 13" descr="Crying Face with No Fill">
            <a:extLst>
              <a:ext uri="{FF2B5EF4-FFF2-40B4-BE49-F238E27FC236}">
                <a16:creationId xmlns:a16="http://schemas.microsoft.com/office/drawing/2014/main" id="{3CE687B3-199A-41BA-A4F0-174EA747CD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17083" y="37172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23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ACFE73-E3E2-4F93-8965-9C15911AA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7" y="2138"/>
            <a:ext cx="12208627" cy="68829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CBF574-1EC7-453B-814A-D758E666B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46"/>
          <a:stretch/>
        </p:blipFill>
        <p:spPr>
          <a:xfrm>
            <a:off x="-182881" y="1952858"/>
            <a:ext cx="8778241" cy="4905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59EE66-E7F6-414F-BD3E-65585668B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75767" y="2145988"/>
            <a:ext cx="925484" cy="33173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A7C83C-6C92-48F5-A534-997781CEB0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50" b="45277"/>
          <a:stretch/>
        </p:blipFill>
        <p:spPr>
          <a:xfrm>
            <a:off x="3909751" y="3930654"/>
            <a:ext cx="8282249" cy="2954422"/>
          </a:xfrm>
          <a:prstGeom prst="rect">
            <a:avLst/>
          </a:prstGeom>
        </p:spPr>
      </p:pic>
      <p:pic>
        <p:nvPicPr>
          <p:cNvPr id="7" name="Graphic 6" descr="Grinning Face with No Fill">
            <a:extLst>
              <a:ext uri="{FF2B5EF4-FFF2-40B4-BE49-F238E27FC236}">
                <a16:creationId xmlns:a16="http://schemas.microsoft.com/office/drawing/2014/main" id="{239A8CEF-3774-49D4-8DFF-CAEE9291D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5615" y="441181"/>
            <a:ext cx="1511535" cy="1511535"/>
          </a:xfrm>
          <a:prstGeom prst="rect">
            <a:avLst/>
          </a:prstGeom>
        </p:spPr>
      </p:pic>
      <p:pic>
        <p:nvPicPr>
          <p:cNvPr id="8" name="Graphic 7" descr="Smiling Face with No Fill">
            <a:extLst>
              <a:ext uri="{FF2B5EF4-FFF2-40B4-BE49-F238E27FC236}">
                <a16:creationId xmlns:a16="http://schemas.microsoft.com/office/drawing/2014/main" id="{B5BD3AEF-CF72-48B6-9F3D-4A6C3A63D0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81528" y="441181"/>
            <a:ext cx="1511535" cy="1511535"/>
          </a:xfrm>
          <a:prstGeom prst="rect">
            <a:avLst/>
          </a:prstGeom>
        </p:spPr>
      </p:pic>
      <p:pic>
        <p:nvPicPr>
          <p:cNvPr id="9" name="Graphic 8" descr="Grinning Face with No Fill">
            <a:extLst>
              <a:ext uri="{FF2B5EF4-FFF2-40B4-BE49-F238E27FC236}">
                <a16:creationId xmlns:a16="http://schemas.microsoft.com/office/drawing/2014/main" id="{01177C43-6C50-4EC8-AC67-F23601864D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1902" y="441323"/>
            <a:ext cx="1511535" cy="151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30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BA273E5-00A6-40A5-BD57-16864A4E2E33}"/>
              </a:ext>
            </a:extLst>
          </p:cNvPr>
          <p:cNvGrpSpPr/>
          <p:nvPr/>
        </p:nvGrpSpPr>
        <p:grpSpPr>
          <a:xfrm>
            <a:off x="190989" y="587430"/>
            <a:ext cx="11587166" cy="6082611"/>
            <a:chOff x="190989" y="587430"/>
            <a:chExt cx="11587166" cy="608261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3317C8-0DC4-4AFE-B6FD-AB912AFFB488}"/>
                </a:ext>
              </a:extLst>
            </p:cNvPr>
            <p:cNvSpPr txBox="1"/>
            <p:nvPr/>
          </p:nvSpPr>
          <p:spPr>
            <a:xfrm>
              <a:off x="190989" y="587430"/>
              <a:ext cx="11239011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 little ducks went swimming one day</a:t>
              </a:r>
            </a:p>
            <a:p>
              <a:r>
                <a:rPr lang="en-US" sz="4000" dirty="0"/>
                <a:t>Over the hills and far away</a:t>
              </a:r>
            </a:p>
            <a:p>
              <a:r>
                <a:rPr lang="en-US" sz="4000" dirty="0"/>
                <a:t>Mummy duck said “Quack, quack, quack, quack.”</a:t>
              </a:r>
            </a:p>
            <a:p>
              <a:r>
                <a:rPr lang="en-US" sz="4000" dirty="0"/>
                <a:t>But only 4 little ducks came back.</a:t>
              </a:r>
            </a:p>
            <a:p>
              <a:endParaRPr lang="en-US" sz="4000" dirty="0"/>
            </a:p>
            <a:p>
              <a:r>
                <a:rPr lang="en-US" sz="4000" dirty="0"/>
                <a:t>4… 3… 2… 1… 0…</a:t>
              </a:r>
            </a:p>
            <a:p>
              <a:r>
                <a:rPr lang="en-US" sz="4000" dirty="0"/>
                <a:t>Mummy Duck went swimming…</a:t>
              </a:r>
            </a:p>
            <a:p>
              <a:r>
                <a:rPr lang="en-US" sz="4000" dirty="0"/>
                <a:t>5 little ducks came swimming right back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E54532D-95C3-4A8B-AB35-2C151C0FE7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181" t="8565" r="6959" b="60351"/>
            <a:stretch/>
          </p:blipFill>
          <p:spPr>
            <a:xfrm flipH="1">
              <a:off x="5799220" y="4453882"/>
              <a:ext cx="5978935" cy="2216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1983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D1B433-7F01-491D-B0DD-7AD96F866D4E}"/>
              </a:ext>
            </a:extLst>
          </p:cNvPr>
          <p:cNvSpPr txBox="1"/>
          <p:nvPr/>
        </p:nvSpPr>
        <p:spPr>
          <a:xfrm>
            <a:off x="190989" y="587430"/>
            <a:ext cx="112390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Tommy Thumb, Tommy Thumb,</a:t>
            </a:r>
          </a:p>
          <a:p>
            <a:r>
              <a:rPr lang="en-US" sz="4000" dirty="0"/>
              <a:t>Where are you?</a:t>
            </a:r>
          </a:p>
          <a:p>
            <a:r>
              <a:rPr lang="en-US" sz="4000" dirty="0"/>
              <a:t>Here I am, here I am</a:t>
            </a:r>
          </a:p>
          <a:p>
            <a:r>
              <a:rPr lang="en-US" sz="4000" dirty="0"/>
              <a:t>How do you do?</a:t>
            </a:r>
          </a:p>
          <a:p>
            <a:endParaRPr lang="en-US" sz="4000" dirty="0"/>
          </a:p>
          <a:p>
            <a:r>
              <a:rPr lang="en-US" sz="4000" dirty="0"/>
              <a:t>Peter Pointer</a:t>
            </a:r>
          </a:p>
          <a:p>
            <a:r>
              <a:rPr lang="en-US" sz="4000" dirty="0"/>
              <a:t>Toby Tall</a:t>
            </a:r>
          </a:p>
          <a:p>
            <a:r>
              <a:rPr lang="en-US" sz="4000" dirty="0"/>
              <a:t>Ruby Ring</a:t>
            </a:r>
          </a:p>
          <a:p>
            <a:r>
              <a:rPr lang="en-US" sz="4000" dirty="0"/>
              <a:t>Baby Small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08C019-204A-4832-AA91-DAAFE6992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698" y="2230245"/>
            <a:ext cx="2715004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6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7BC9D-F363-4F91-BEAB-8FD68AB7254C}"/>
              </a:ext>
            </a:extLst>
          </p:cNvPr>
          <p:cNvSpPr/>
          <p:nvPr/>
        </p:nvSpPr>
        <p:spPr>
          <a:xfrm>
            <a:off x="2468405" y="2048889"/>
            <a:ext cx="21226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B73BF-0E3C-4082-81A2-C7F3E324A9CB}"/>
              </a:ext>
            </a:extLst>
          </p:cNvPr>
          <p:cNvSpPr/>
          <p:nvPr/>
        </p:nvSpPr>
        <p:spPr>
          <a:xfrm>
            <a:off x="3747227" y="4104980"/>
            <a:ext cx="45983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 here!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6D1A8-7D0A-4023-8732-08701FBB2BE9}"/>
              </a:ext>
            </a:extLst>
          </p:cNvPr>
          <p:cNvSpPr/>
          <p:nvPr/>
        </p:nvSpPr>
        <p:spPr>
          <a:xfrm>
            <a:off x="4810146" y="1633391"/>
            <a:ext cx="12362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72468C-ABF9-451C-BB63-0FF0460BB69B}"/>
              </a:ext>
            </a:extLst>
          </p:cNvPr>
          <p:cNvSpPr/>
          <p:nvPr/>
        </p:nvSpPr>
        <p:spPr>
          <a:xfrm>
            <a:off x="6223802" y="1923317"/>
            <a:ext cx="61266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B52CE1-E54C-472E-B2DC-5B72CB6710FD}"/>
              </a:ext>
            </a:extLst>
          </p:cNvPr>
          <p:cNvSpPr/>
          <p:nvPr/>
        </p:nvSpPr>
        <p:spPr>
          <a:xfrm>
            <a:off x="6948956" y="1642991"/>
            <a:ext cx="145103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4DFD5B-4A9F-4F29-90DA-701634635096}"/>
              </a:ext>
            </a:extLst>
          </p:cNvPr>
          <p:cNvSpPr/>
          <p:nvPr/>
        </p:nvSpPr>
        <p:spPr>
          <a:xfrm>
            <a:off x="8312631" y="1642991"/>
            <a:ext cx="14109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</a:p>
        </p:txBody>
      </p:sp>
      <p:pic>
        <p:nvPicPr>
          <p:cNvPr id="11" name="Graphic 10" descr="Crown">
            <a:extLst>
              <a:ext uri="{FF2B5EF4-FFF2-40B4-BE49-F238E27FC236}">
                <a16:creationId xmlns:a16="http://schemas.microsoft.com/office/drawing/2014/main" id="{F0D9272F-6F6D-48E3-9654-07CDAB72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6189" y="289926"/>
            <a:ext cx="2402147" cy="20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88DDA2-06EC-48A8-9407-8D1D9AEA3655}"/>
              </a:ext>
            </a:extLst>
          </p:cNvPr>
          <p:cNvSpPr/>
          <p:nvPr/>
        </p:nvSpPr>
        <p:spPr>
          <a:xfrm>
            <a:off x="0" y="398979"/>
            <a:ext cx="120357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These are grandmother’s glasses.</a:t>
            </a:r>
            <a:br>
              <a:rPr lang="en-US" sz="4000" dirty="0"/>
            </a:br>
            <a:r>
              <a:rPr lang="en-US" sz="4000" dirty="0"/>
              <a:t>This is grandmother's hat. </a:t>
            </a:r>
            <a:br>
              <a:rPr lang="en-US" sz="4000" dirty="0"/>
            </a:br>
            <a:r>
              <a:rPr lang="en-US" sz="4000" dirty="0"/>
              <a:t>This is the way she folds her hands, </a:t>
            </a:r>
            <a:br>
              <a:rPr lang="en-US" sz="4000" dirty="0"/>
            </a:br>
            <a:r>
              <a:rPr lang="en-US" sz="4000" dirty="0"/>
              <a:t>And puts them on her lap.</a:t>
            </a:r>
          </a:p>
          <a:p>
            <a:r>
              <a:rPr lang="en-US" sz="4000" dirty="0"/>
              <a:t>These are Grandpa's glasses</a:t>
            </a:r>
            <a:br>
              <a:rPr lang="en-US" sz="4000" dirty="0"/>
            </a:br>
            <a:r>
              <a:rPr lang="en-US" sz="4000" dirty="0"/>
              <a:t>This is Grandpa's hat </a:t>
            </a:r>
            <a:br>
              <a:rPr lang="en-US" sz="4000" dirty="0"/>
            </a:br>
            <a:r>
              <a:rPr lang="en-US" sz="4000" dirty="0"/>
              <a:t>Here's the way he folds his arms </a:t>
            </a:r>
            <a:br>
              <a:rPr lang="en-US" sz="4000" dirty="0"/>
            </a:br>
            <a:r>
              <a:rPr lang="en-US" sz="4000" dirty="0"/>
              <a:t>And THAT IS THAT!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13ABE8-3C7E-425C-9DF8-DBCEC0FAB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016" y="398979"/>
            <a:ext cx="4628794" cy="23143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6ED840-266F-44E9-8B12-FCC6214730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524" y="1963755"/>
            <a:ext cx="4495266" cy="44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3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336E05-1CBE-47D0-AB90-1584D5C57782}"/>
              </a:ext>
            </a:extLst>
          </p:cNvPr>
          <p:cNvSpPr txBox="1"/>
          <p:nvPr/>
        </p:nvSpPr>
        <p:spPr>
          <a:xfrm>
            <a:off x="190989" y="587430"/>
            <a:ext cx="112390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wheels on the bus go round and round</a:t>
            </a:r>
          </a:p>
          <a:p>
            <a:r>
              <a:rPr lang="en-US" sz="4000" dirty="0"/>
              <a:t>Round and round, round and round</a:t>
            </a:r>
          </a:p>
          <a:p>
            <a:r>
              <a:rPr lang="en-US" sz="4000" dirty="0"/>
              <a:t>The wheels on the bus go round and round</a:t>
            </a:r>
          </a:p>
          <a:p>
            <a:r>
              <a:rPr lang="en-US" sz="4000" dirty="0"/>
              <a:t>All through the town.</a:t>
            </a:r>
          </a:p>
          <a:p>
            <a:endParaRPr lang="en-US" sz="4000" dirty="0"/>
          </a:p>
          <a:p>
            <a:r>
              <a:rPr lang="en-US" sz="4000" dirty="0"/>
              <a:t>Babies – </a:t>
            </a:r>
            <a:r>
              <a:rPr lang="en-US" sz="3600" dirty="0"/>
              <a:t>Wah, wah, wah</a:t>
            </a:r>
          </a:p>
          <a:p>
            <a:r>
              <a:rPr lang="en-US" sz="4000" dirty="0"/>
              <a:t>Daddies – </a:t>
            </a:r>
            <a:r>
              <a:rPr lang="en-US" sz="3600" dirty="0"/>
              <a:t>Nod, nod, nod</a:t>
            </a:r>
          </a:p>
          <a:p>
            <a:r>
              <a:rPr lang="en-US" sz="4000" dirty="0"/>
              <a:t>Mummies – </a:t>
            </a:r>
            <a:r>
              <a:rPr lang="en-US" sz="3600" dirty="0"/>
              <a:t>Chatter, chatter, chatter</a:t>
            </a:r>
          </a:p>
          <a:p>
            <a:r>
              <a:rPr lang="en-US" sz="4000" dirty="0"/>
              <a:t>Children – </a:t>
            </a:r>
            <a:r>
              <a:rPr lang="en-US" sz="3600" dirty="0"/>
              <a:t>Bounce up and down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9918FF-AEB0-4DEF-B04B-2C4DC5B486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8290" y="1816214"/>
            <a:ext cx="6422721" cy="341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6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7E3ADD-2549-41AF-A793-9773E78DAC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11692" r="104"/>
          <a:stretch/>
        </p:blipFill>
        <p:spPr>
          <a:xfrm>
            <a:off x="0" y="0"/>
            <a:ext cx="121666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743456-5D9E-4611-AE2E-80CA1C7D09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46"/>
          <a:stretch/>
        </p:blipFill>
        <p:spPr>
          <a:xfrm>
            <a:off x="3106838" y="1795548"/>
            <a:ext cx="9059762" cy="50624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054B6A-7CBA-4DA3-8AAE-7C9CAB70A2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46"/>
          <a:stretch/>
        </p:blipFill>
        <p:spPr>
          <a:xfrm>
            <a:off x="3156715" y="1795548"/>
            <a:ext cx="9059762" cy="50624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CD5585-BEC6-4804-91D7-8CAADC2A3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33" y="2739585"/>
            <a:ext cx="1574879" cy="5645024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CF873BC6-4096-41C9-881A-83DCAC287A98}"/>
              </a:ext>
            </a:extLst>
          </p:cNvPr>
          <p:cNvSpPr/>
          <p:nvPr/>
        </p:nvSpPr>
        <p:spPr>
          <a:xfrm>
            <a:off x="4343784" y="268939"/>
            <a:ext cx="1159242" cy="1246909"/>
          </a:xfrm>
          <a:prstGeom prst="cloudCallout">
            <a:avLst>
              <a:gd name="adj1" fmla="val -51321"/>
              <a:gd name="adj2" fmla="val 71834"/>
            </a:avLst>
          </a:prstGeom>
          <a:solidFill>
            <a:schemeClr val="bg1"/>
          </a:solidFill>
          <a:ln w="38100">
            <a:solidFill>
              <a:srgbClr val="A9B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BF592C-A7D1-4D3A-83DE-FEAAE424A4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61" y="500620"/>
            <a:ext cx="783546" cy="783546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061DE61F-CC8B-4E7A-99CE-EEA1119C7604}"/>
              </a:ext>
            </a:extLst>
          </p:cNvPr>
          <p:cNvSpPr/>
          <p:nvPr/>
        </p:nvSpPr>
        <p:spPr>
          <a:xfrm>
            <a:off x="6434051" y="914400"/>
            <a:ext cx="1562793" cy="1224902"/>
          </a:xfrm>
          <a:prstGeom prst="cloudCallout">
            <a:avLst>
              <a:gd name="adj1" fmla="val -31565"/>
              <a:gd name="adj2" fmla="val 146500"/>
            </a:avLst>
          </a:prstGeom>
          <a:solidFill>
            <a:schemeClr val="bg1"/>
          </a:solidFill>
          <a:ln w="38100">
            <a:solidFill>
              <a:srgbClr val="D3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 result for hand icon">
            <a:extLst>
              <a:ext uri="{FF2B5EF4-FFF2-40B4-BE49-F238E27FC236}">
                <a16:creationId xmlns:a16="http://schemas.microsoft.com/office/drawing/2014/main" id="{E30AE75D-0279-4DAA-B448-E7133116B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61" y="1135078"/>
            <a:ext cx="783546" cy="78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C0CB3A8D-6B9A-48A2-9B48-E0E7A672A462}"/>
              </a:ext>
            </a:extLst>
          </p:cNvPr>
          <p:cNvSpPr/>
          <p:nvPr/>
        </p:nvSpPr>
        <p:spPr>
          <a:xfrm>
            <a:off x="9669353" y="766543"/>
            <a:ext cx="1346662" cy="1397540"/>
          </a:xfrm>
          <a:prstGeom prst="cloudCallout">
            <a:avLst>
              <a:gd name="adj1" fmla="val 87809"/>
              <a:gd name="adj2" fmla="val 129983"/>
            </a:avLst>
          </a:prstGeom>
          <a:solidFill>
            <a:schemeClr val="bg1"/>
          </a:solidFill>
          <a:ln w="38100">
            <a:solidFill>
              <a:srgbClr val="A9B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phic 13" descr="Run">
            <a:extLst>
              <a:ext uri="{FF2B5EF4-FFF2-40B4-BE49-F238E27FC236}">
                <a16:creationId xmlns:a16="http://schemas.microsoft.com/office/drawing/2014/main" id="{A8DAF700-C443-4417-BC9E-6336DA37AE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85484" y="1000106"/>
            <a:ext cx="914400" cy="86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0CEF34-0622-43B0-BA18-D709D8E75C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59" r="10387" b="9890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EAAD7A-0374-4513-924E-354C552D63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46"/>
          <a:stretch/>
        </p:blipFill>
        <p:spPr>
          <a:xfrm>
            <a:off x="3156715" y="1795548"/>
            <a:ext cx="9059762" cy="50624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A9530F-3DB4-45BC-88BA-257D96BBD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33" y="2739585"/>
            <a:ext cx="1574879" cy="5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18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559C59-8E00-484D-A9D0-B673F6C58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6"/>
          <a:stretch/>
        </p:blipFill>
        <p:spPr>
          <a:xfrm>
            <a:off x="0" y="0"/>
            <a:ext cx="1221011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3C7716-0650-4C5A-BBCB-F1A189096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568" y="858024"/>
            <a:ext cx="864940" cy="3100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69DF24-3076-4ABD-AD24-0BEC5A295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17723" y="2071825"/>
            <a:ext cx="2631262" cy="3368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6303ED-4611-4273-A2C3-05706FBFA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421993" y="3756060"/>
            <a:ext cx="4086863" cy="31019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80E6B-630D-4C08-B959-349463B1F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7438" y="2917382"/>
            <a:ext cx="3398633" cy="32391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6D6682-0E5A-411A-9179-53B88E4FDE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10" y="3484864"/>
            <a:ext cx="2792811" cy="337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42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69DF24-3076-4ABD-AD24-0BEC5A295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75" y="2227610"/>
            <a:ext cx="2154550" cy="2758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6303ED-4611-4273-A2C3-05706FBFA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751" y="2443942"/>
            <a:ext cx="3346436" cy="25399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80E6B-630D-4C08-B959-349463B1F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856" y="2331606"/>
            <a:ext cx="2782895" cy="26522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6D6682-0E5A-411A-9179-53B88E4FD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425" y="2225700"/>
            <a:ext cx="2286831" cy="27620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7C78DD-954F-4211-887B-9897F8A7638E}"/>
              </a:ext>
            </a:extLst>
          </p:cNvPr>
          <p:cNvSpPr/>
          <p:nvPr/>
        </p:nvSpPr>
        <p:spPr>
          <a:xfrm>
            <a:off x="330724" y="791612"/>
            <a:ext cx="16882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James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66A869-4AF3-4C38-A7F6-04EBC15F1CA8}"/>
              </a:ext>
            </a:extLst>
          </p:cNvPr>
          <p:cNvSpPr/>
          <p:nvPr/>
        </p:nvSpPr>
        <p:spPr>
          <a:xfrm>
            <a:off x="1535485" y="1302370"/>
            <a:ext cx="13708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John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27C90C-ABF8-4E86-A846-1DE9E1A3BA4B}"/>
              </a:ext>
            </a:extLst>
          </p:cNvPr>
          <p:cNvSpPr/>
          <p:nvPr/>
        </p:nvSpPr>
        <p:spPr>
          <a:xfrm>
            <a:off x="2489378" y="5096259"/>
            <a:ext cx="15167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Peter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7BA866-AF0B-4603-9130-0E4F496EC51A}"/>
              </a:ext>
            </a:extLst>
          </p:cNvPr>
          <p:cNvSpPr/>
          <p:nvPr/>
        </p:nvSpPr>
        <p:spPr>
          <a:xfrm>
            <a:off x="3247758" y="5710844"/>
            <a:ext cx="19511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Andrew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F9E9DC-FE93-4130-85FB-87F170036EA4}"/>
              </a:ext>
            </a:extLst>
          </p:cNvPr>
          <p:cNvSpPr/>
          <p:nvPr/>
        </p:nvSpPr>
        <p:spPr>
          <a:xfrm>
            <a:off x="6774557" y="1871757"/>
            <a:ext cx="19672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Thomas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4E35DC-EDD9-4988-AB38-38F8DB6413F5}"/>
              </a:ext>
            </a:extLst>
          </p:cNvPr>
          <p:cNvSpPr/>
          <p:nvPr/>
        </p:nvSpPr>
        <p:spPr>
          <a:xfrm>
            <a:off x="4500538" y="673638"/>
            <a:ext cx="32576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Bartholomew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7C69C9-FBDE-4EDC-82D0-C0E4CB915DC2}"/>
              </a:ext>
            </a:extLst>
          </p:cNvPr>
          <p:cNvSpPr/>
          <p:nvPr/>
        </p:nvSpPr>
        <p:spPr>
          <a:xfrm>
            <a:off x="5739655" y="1283373"/>
            <a:ext cx="23615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Matthew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0C5B89-CAF0-4D16-B0E5-E0B8341D9C6B}"/>
              </a:ext>
            </a:extLst>
          </p:cNvPr>
          <p:cNvSpPr/>
          <p:nvPr/>
        </p:nvSpPr>
        <p:spPr>
          <a:xfrm>
            <a:off x="4247418" y="224135"/>
            <a:ext cx="14830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Philip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44D0B4-3657-4649-9B7A-2F3C66329459}"/>
              </a:ext>
            </a:extLst>
          </p:cNvPr>
          <p:cNvSpPr/>
          <p:nvPr/>
        </p:nvSpPr>
        <p:spPr>
          <a:xfrm>
            <a:off x="7341721" y="4935912"/>
            <a:ext cx="16882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James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986A4A-C4F8-4D60-B7E7-AE9B891927EF}"/>
              </a:ext>
            </a:extLst>
          </p:cNvPr>
          <p:cNvSpPr/>
          <p:nvPr/>
        </p:nvSpPr>
        <p:spPr>
          <a:xfrm>
            <a:off x="7913026" y="5450202"/>
            <a:ext cx="23535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Thaddeus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5CFF6E-9FB7-446E-BC9C-BA65E97D19CC}"/>
              </a:ext>
            </a:extLst>
          </p:cNvPr>
          <p:cNvSpPr/>
          <p:nvPr/>
        </p:nvSpPr>
        <p:spPr>
          <a:xfrm>
            <a:off x="9105820" y="5916508"/>
            <a:ext cx="16241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Simon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DDFE83-C7D3-46E8-B7A6-264E504F6C3F}"/>
              </a:ext>
            </a:extLst>
          </p:cNvPr>
          <p:cNvSpPr/>
          <p:nvPr/>
        </p:nvSpPr>
        <p:spPr>
          <a:xfrm>
            <a:off x="10523747" y="6150114"/>
            <a:ext cx="15584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Judas</a:t>
            </a:r>
          </a:p>
        </p:txBody>
      </p:sp>
    </p:spTree>
    <p:extLst>
      <p:ext uri="{BB962C8B-B14F-4D97-AF65-F5344CB8AC3E}">
        <p14:creationId xmlns:p14="http://schemas.microsoft.com/office/powerpoint/2010/main" val="191521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DA1E2C-3595-4B8E-A360-AAC15D72E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" y="581891"/>
            <a:ext cx="8023695" cy="3756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E81F0B-3A8B-4368-AD5F-38DD7BB97B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228" y="2488595"/>
            <a:ext cx="1303048" cy="2768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A58E49-476A-4847-906D-85F237597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078" y="3101917"/>
            <a:ext cx="1673999" cy="2703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0DF34F-9A39-4ACE-BC1A-4D8AD280AF3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2975" y="3101916"/>
            <a:ext cx="1143114" cy="2826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88A29C-AAA6-4715-BB83-29F917D28C5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77277" y="2521140"/>
            <a:ext cx="1061203" cy="27038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1FBF8A-1643-4EB3-AA0C-2E7D51C4F2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684086" y="2665038"/>
            <a:ext cx="8377257" cy="33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1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E81F0B-3A8B-4368-AD5F-38DD7BB97B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228" y="2488595"/>
            <a:ext cx="1303048" cy="2768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A58E49-476A-4847-906D-85F237597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078" y="3101917"/>
            <a:ext cx="1673999" cy="2703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0DF34F-9A39-4ACE-BC1A-4D8AD280AF3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2975" y="3101916"/>
            <a:ext cx="1143114" cy="2826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88A29C-AAA6-4715-BB83-29F917D28C5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77277" y="2521140"/>
            <a:ext cx="1061203" cy="270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56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F478B6D0-1B82-45B3-ADDB-EED3E94F3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2" b="408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218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5895</TotalTime>
  <Words>184</Words>
  <Application>Microsoft Office PowerPoint</Application>
  <PresentationFormat>Widescreen</PresentationFormat>
  <Paragraphs>52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Andy</vt:lpstr>
      <vt:lpstr>Arial</vt:lpstr>
      <vt:lpstr>Calibri</vt:lpstr>
      <vt:lpstr>Calibri Light</vt:lpstr>
      <vt:lpstr>HW Andy</vt:lpstr>
      <vt:lpstr>MV Boli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248</cp:revision>
  <dcterms:created xsi:type="dcterms:W3CDTF">2018-02-18T22:59:32Z</dcterms:created>
  <dcterms:modified xsi:type="dcterms:W3CDTF">2019-02-13T14:13:27Z</dcterms:modified>
</cp:coreProperties>
</file>