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7" r:id="rId3"/>
    <p:sldId id="284" r:id="rId4"/>
    <p:sldId id="286" r:id="rId5"/>
    <p:sldId id="285" r:id="rId6"/>
    <p:sldId id="280" r:id="rId7"/>
    <p:sldId id="287" r:id="rId8"/>
    <p:sldId id="288" r:id="rId9"/>
    <p:sldId id="281" r:id="rId10"/>
    <p:sldId id="289" r:id="rId11"/>
    <p:sldId id="290" r:id="rId12"/>
    <p:sldId id="291" r:id="rId13"/>
    <p:sldId id="292" r:id="rId14"/>
    <p:sldId id="294" r:id="rId15"/>
    <p:sldId id="264" r:id="rId16"/>
    <p:sldId id="265" r:id="rId17"/>
    <p:sldId id="278" r:id="rId18"/>
    <p:sldId id="283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38" d="100"/>
          <a:sy n="38" d="100"/>
        </p:scale>
        <p:origin x="48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EB01-9E75-492B-9265-3E14607B2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307F-90F4-4F7C-91A1-14828641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3559-29FE-47CA-BEFE-53EDD16E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4DB8-C6D7-415E-884E-709528F3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FBDD-1B49-4FC9-A1F6-3B180A7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F4E7-43A4-4F5A-91B9-BBAD745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C5E0-DE3E-4E9A-8CFF-280C910A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5C08-807B-47BF-A19F-C27CE44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E65-0BFD-4397-83F0-893B58E0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85F-5BB8-4E78-A3CA-AC172B0C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D554A-E7BF-4A12-A973-259D1BF1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CBD0-438D-4573-AC60-D16C622F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50B4C-C432-4B7F-A994-64F3580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8C9-FA17-46D7-9997-1643ED90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C9D5-2A79-48B8-81F2-4742AF01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DE21-BEEC-48A5-BA1D-B7ED4A80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554C-5516-4870-A100-4233DDEC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71F38-7F36-46E0-9936-E60AA63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ABC4-6140-4D8B-B46D-77AA044D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E203-C2AB-40D1-8B3F-E9243972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1FD-97D9-4041-A024-A5B0A825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F37E-9F6A-441D-B82B-E835E11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82A8-B665-4E48-B2D4-4185BB2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B831-5D43-4FFA-A7C8-C16F84E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CCF4-9AE1-419A-AC31-7546F1C0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EBFA-A402-4433-86E0-4CB7A4E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4034-FFEF-489E-8DFD-8F73D2A2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DCD1-5AE3-49FD-BC58-BC6B7B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872A2-2F9A-4C33-A748-F82194D4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56FB-7C77-4D3E-9084-3C7317A3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EEBA-5B8A-4B58-914C-FD5B34A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129-9FE6-4F0F-B8DF-1F17F89C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E4D90-64D8-455B-8A2C-10C3EDDC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14A57-B27B-4B25-9CC3-5E9C3F974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BF71-C6D9-4186-A09A-E8AEA984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4C9E7-89DF-414B-A660-34E3A5CEF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E943-DFE8-43DF-9D3A-D68FFB2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BC6-01C4-48EA-BAC1-25FCE0E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FFD0-F1AD-4CD5-8366-3925F9CF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3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8DFB-E030-41C2-BC29-5CA440D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8CB2C-81EE-4948-B598-7CA62A1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D8CA-112D-455C-AA71-776DA43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A8DC-2D15-4D03-BE83-F2F34ED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A96E-B196-4FE5-94A5-7B0E8DBE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C143-5FFD-4426-B498-F4A5140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2CB5-89C5-4BA4-B4F3-6DD07ED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8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6C43-DA0F-48CD-B848-6F45BA63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DC69-4655-43FE-B4A1-29D148B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980E-ACC3-4F30-B7A7-7F257CA3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A806-6FDE-4921-A682-788BF958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5F99-BC46-4DD6-A9DC-B0DE2AAD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381F-9F9C-4250-AC5F-9465508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7DAB-52B0-442D-8650-8D5A04D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704A5-EBF1-4A0F-B788-6EBC217B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46C6-F46E-4198-BB7A-ED57663A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952C-0780-444B-BF50-CF78397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EAAB-0DAE-4140-AAB6-B0E8F933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986E-63AC-417C-B7A2-6BD9DB18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6029A-0CAA-4FB7-B428-A8D0888F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8AA54-CFB7-4DF2-91B1-8C438D65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FA58-CBE8-4959-9D53-898C76AD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ED4B-5248-4636-9751-E18410885E25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93DFC-FACE-493B-9F9B-897E84A7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B6FC-D711-46FA-A7FD-5B67599E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D68D6A-4566-42DF-A8C7-356444EB8372}"/>
              </a:ext>
            </a:extLst>
          </p:cNvPr>
          <p:cNvGrpSpPr/>
          <p:nvPr/>
        </p:nvGrpSpPr>
        <p:grpSpPr>
          <a:xfrm>
            <a:off x="1524000" y="-1031"/>
            <a:ext cx="9144000" cy="5859390"/>
            <a:chOff x="216953" y="256032"/>
            <a:chExt cx="9132616" cy="6170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7D155-F27F-4013-B4D8-A3369B49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53" y="256032"/>
              <a:ext cx="9132616" cy="61707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084A1E-00D6-4C2B-A51A-7DFD1E2C0314}"/>
                </a:ext>
              </a:extLst>
            </p:cNvPr>
            <p:cNvSpPr/>
            <p:nvPr/>
          </p:nvSpPr>
          <p:spPr>
            <a:xfrm>
              <a:off x="1887757" y="256032"/>
              <a:ext cx="5368497" cy="26903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WELCOME</a:t>
              </a:r>
            </a:p>
            <a:p>
              <a:pPr algn="ctr"/>
              <a:r>
                <a:rPr lang="en-US" sz="4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to the</a:t>
              </a:r>
              <a:endParaRPr lang="en-US" sz="6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y" panose="02020500000000000000" pitchFamily="18" charset="2"/>
              </a:endParaRPr>
            </a:p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Preschool Playgroup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401DA-34BF-46DA-A4D4-AF574451B807}"/>
              </a:ext>
            </a:extLst>
          </p:cNvPr>
          <p:cNvGrpSpPr/>
          <p:nvPr/>
        </p:nvGrpSpPr>
        <p:grpSpPr>
          <a:xfrm>
            <a:off x="1847562" y="6054199"/>
            <a:ext cx="8721966" cy="656208"/>
            <a:chOff x="323562" y="6054199"/>
            <a:chExt cx="8721966" cy="656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CABDD-C43C-4E5E-B932-CBAC34AFB6EA}"/>
                </a:ext>
              </a:extLst>
            </p:cNvPr>
            <p:cNvSpPr txBox="1"/>
            <p:nvPr/>
          </p:nvSpPr>
          <p:spPr>
            <a:xfrm>
              <a:off x="880284" y="6230319"/>
              <a:ext cx="269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Run by Holy Trinity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48551-4D7B-464B-8352-0AEA14451275}"/>
                </a:ext>
              </a:extLst>
            </p:cNvPr>
            <p:cNvSpPr txBox="1"/>
            <p:nvPr/>
          </p:nvSpPr>
          <p:spPr>
            <a:xfrm>
              <a:off x="4056206" y="6230319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Find us on Facebook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A78C-E9FC-488D-9B88-BD2237EFBE48}"/>
                </a:ext>
              </a:extLst>
            </p:cNvPr>
            <p:cNvSpPr txBox="1"/>
            <p:nvPr/>
          </p:nvSpPr>
          <p:spPr>
            <a:xfrm>
              <a:off x="6686768" y="6230319"/>
              <a:ext cx="2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playgroup@htcchicago.org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42AED0-686C-4C90-A4F7-593417BD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16414" r="13756" b="14068"/>
            <a:stretch/>
          </p:blipFill>
          <p:spPr>
            <a:xfrm>
              <a:off x="3545048" y="6119563"/>
              <a:ext cx="628436" cy="590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4D3FA4-500C-4C48-A066-A688E299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62" y="6054199"/>
              <a:ext cx="610488" cy="610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8FD3E8-E68D-4333-81B3-9BC93B1F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356" y="6188115"/>
              <a:ext cx="650449" cy="47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1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A536-D538-4C3F-8033-01C667199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16297" r="25797" b="6296"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23E7B-381A-4310-9703-91E381880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16297" r="93611" b="6296"/>
          <a:stretch/>
        </p:blipFill>
        <p:spPr>
          <a:xfrm flipH="1">
            <a:off x="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7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70291-3445-45D3-AD04-9BEB3BB1C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9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85432-EA35-4C91-A068-1725CE4E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F29C3-CA5E-4315-816D-CE4D901D8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2" r="1195" b="4379"/>
          <a:stretch/>
        </p:blipFill>
        <p:spPr>
          <a:xfrm>
            <a:off x="36806" y="4889"/>
            <a:ext cx="12155194" cy="68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3CF93-433C-4C98-9899-0F40F4A32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45" y="0"/>
            <a:ext cx="6142355" cy="6862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7CEC0E-28A0-4237-9977-2BFFA9A0300F}"/>
              </a:ext>
            </a:extLst>
          </p:cNvPr>
          <p:cNvSpPr/>
          <p:nvPr/>
        </p:nvSpPr>
        <p:spPr>
          <a:xfrm>
            <a:off x="1220896" y="1265535"/>
            <a:ext cx="42130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 flip="none" rotWithShape="1">
                  <a:gsLst>
                    <a:gs pos="25000">
                      <a:srgbClr val="C00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Some pictures</a:t>
            </a:r>
          </a:p>
          <a:p>
            <a:pPr algn="ctr"/>
            <a:r>
              <a:rPr lang="en-US" sz="5400" dirty="0">
                <a:ln w="0"/>
                <a:gradFill flip="none" rotWithShape="1">
                  <a:gsLst>
                    <a:gs pos="25000">
                      <a:srgbClr val="C00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taken from the:</a:t>
            </a:r>
            <a:endParaRPr lang="en-US" sz="5400" b="0" cap="none" spc="0" dirty="0">
              <a:ln w="0"/>
              <a:gradFill flip="none" rotWithShape="1">
                <a:gsLst>
                  <a:gs pos="25000">
                    <a:srgbClr val="C00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19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C3CFCCB-4A34-490D-83E1-082C569F86B1}"/>
              </a:ext>
            </a:extLst>
          </p:cNvPr>
          <p:cNvGrpSpPr/>
          <p:nvPr/>
        </p:nvGrpSpPr>
        <p:grpSpPr>
          <a:xfrm>
            <a:off x="399537" y="724932"/>
            <a:ext cx="10982337" cy="5811724"/>
            <a:chOff x="399537" y="724932"/>
            <a:chExt cx="10982337" cy="581172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6AB265-6A87-4E21-AB0A-1B8967A52D5D}"/>
                </a:ext>
              </a:extLst>
            </p:cNvPr>
            <p:cNvSpPr txBox="1"/>
            <p:nvPr/>
          </p:nvSpPr>
          <p:spPr>
            <a:xfrm>
              <a:off x="399537" y="724932"/>
              <a:ext cx="10741705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toes,</a:t>
              </a:r>
            </a:p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</a:t>
              </a:r>
            </a:p>
            <a:p>
              <a:r>
                <a:rPr lang="en-US" sz="4000" dirty="0"/>
                <a:t>And eyes and ears</a:t>
              </a:r>
            </a:p>
            <a:p>
              <a:r>
                <a:rPr lang="en-US" sz="4000" dirty="0"/>
                <a:t>and mouth and nose</a:t>
              </a:r>
            </a:p>
            <a:p>
              <a:r>
                <a:rPr lang="en-US" sz="4000" dirty="0"/>
                <a:t>Head, shoulders, knees and toes,</a:t>
              </a:r>
            </a:p>
            <a:p>
              <a:r>
                <a:rPr lang="en-US" sz="4000" dirty="0"/>
                <a:t>Knees and toes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6368D5-B80D-4720-A1A6-B0617AE5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1548" y="852814"/>
              <a:ext cx="2600326" cy="5280254"/>
            </a:xfrm>
            <a:prstGeom prst="rect">
              <a:avLst/>
            </a:prstGeom>
          </p:spPr>
        </p:pic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98E5270-0E2D-46EC-A67C-F0725AED3926}"/>
                </a:ext>
              </a:extLst>
            </p:cNvPr>
            <p:cNvSpPr/>
            <p:nvPr/>
          </p:nvSpPr>
          <p:spPr>
            <a:xfrm rot="1136896">
              <a:off x="8176117" y="1116310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15019B75-AD9F-440F-8F63-CF1AC8352993}"/>
                </a:ext>
              </a:extLst>
            </p:cNvPr>
            <p:cNvSpPr/>
            <p:nvPr/>
          </p:nvSpPr>
          <p:spPr>
            <a:xfrm>
              <a:off x="8454770" y="2748679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50AC68AE-2068-4CAE-B9BC-2D720F7957E9}"/>
                </a:ext>
              </a:extLst>
            </p:cNvPr>
            <p:cNvSpPr/>
            <p:nvPr/>
          </p:nvSpPr>
          <p:spPr>
            <a:xfrm>
              <a:off x="8795203" y="4886860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45BA21BE-F225-4D65-9B1D-52CFCEF2FB06}"/>
                </a:ext>
              </a:extLst>
            </p:cNvPr>
            <p:cNvSpPr/>
            <p:nvPr/>
          </p:nvSpPr>
          <p:spPr>
            <a:xfrm rot="20035755">
              <a:off x="8940636" y="6052024"/>
              <a:ext cx="65355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81983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5FB7D4-1401-4455-9CEB-8CCC5FB94D2C}"/>
              </a:ext>
            </a:extLst>
          </p:cNvPr>
          <p:cNvSpPr txBox="1"/>
          <p:nvPr/>
        </p:nvSpPr>
        <p:spPr>
          <a:xfrm>
            <a:off x="399537" y="724932"/>
            <a:ext cx="107417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1 finger, 1 thumb keep moving</a:t>
            </a:r>
          </a:p>
          <a:p>
            <a:r>
              <a:rPr lang="en-US" sz="4000" dirty="0"/>
              <a:t>We’ll all be merry and bright</a:t>
            </a:r>
          </a:p>
          <a:p>
            <a:endParaRPr lang="en-US" sz="4000" dirty="0"/>
          </a:p>
          <a:p>
            <a:r>
              <a:rPr lang="en-US" sz="4000" dirty="0"/>
              <a:t>1 arm</a:t>
            </a:r>
          </a:p>
          <a:p>
            <a:r>
              <a:rPr lang="en-US" sz="4000" dirty="0"/>
              <a:t>1 leg</a:t>
            </a:r>
          </a:p>
          <a:p>
            <a:r>
              <a:rPr lang="en-US" sz="4000" dirty="0"/>
              <a:t>1 nod of the head</a:t>
            </a:r>
          </a:p>
          <a:p>
            <a:r>
              <a:rPr lang="en-US" sz="4000" dirty="0"/>
              <a:t>Stand up, sit 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846AB-CDF8-43C5-88D4-89CFE182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19" y="360546"/>
            <a:ext cx="1443790" cy="206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B258E3-7B33-4203-BE55-87DB993A37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92" y="349467"/>
            <a:ext cx="1607167" cy="2069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042D13-A695-40A9-9D8A-A4595949FA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2" y="1732050"/>
            <a:ext cx="2085975" cy="21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9340B-67AE-48E8-AF74-437C1854BB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887498" flipH="1">
            <a:off x="8114241" y="2401465"/>
            <a:ext cx="1351459" cy="2728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3731C-37AB-4A1F-8502-33A9F8BA573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013" y="2867025"/>
            <a:ext cx="2762250" cy="1657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2D09A4-6D76-48D0-BDC8-66CB61045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7873" r="28004" b="16492"/>
          <a:stretch/>
        </p:blipFill>
        <p:spPr>
          <a:xfrm flipH="1">
            <a:off x="4534455" y="3455403"/>
            <a:ext cx="4130190" cy="33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ECE151-BD70-4A6A-9BA8-45821D444A9B}"/>
              </a:ext>
            </a:extLst>
          </p:cNvPr>
          <p:cNvSpPr txBox="1"/>
          <p:nvPr/>
        </p:nvSpPr>
        <p:spPr>
          <a:xfrm>
            <a:off x="399537" y="724932"/>
            <a:ext cx="107417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  <a:p>
            <a:r>
              <a:rPr lang="en-US" sz="4000" b="1" dirty="0"/>
              <a:t>If you’re happy and you know it</a:t>
            </a:r>
          </a:p>
          <a:p>
            <a:r>
              <a:rPr lang="en-US" sz="4000" b="1" dirty="0"/>
              <a:t>And you really want to show it</a:t>
            </a:r>
          </a:p>
          <a:p>
            <a:r>
              <a:rPr lang="en-US" sz="4000" b="1" dirty="0"/>
              <a:t>If you’re happy and you know it </a:t>
            </a:r>
            <a:r>
              <a:rPr lang="en-US" sz="4000" dirty="0"/>
              <a:t>clap your hands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76AE5-D62D-43C0-BCA5-2ACE689AB5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99537" y="3895030"/>
            <a:ext cx="2962969" cy="296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0A291-E3FD-48AF-8D6D-265ACF52E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76" t="65974" r="30759"/>
          <a:stretch/>
        </p:blipFill>
        <p:spPr>
          <a:xfrm>
            <a:off x="4815523" y="4114720"/>
            <a:ext cx="2560953" cy="180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95DC1-4B4B-45ED-B7BA-B55446502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289" y="3895030"/>
            <a:ext cx="2560953" cy="2560953"/>
          </a:xfrm>
          <a:prstGeom prst="rect">
            <a:avLst/>
          </a:prstGeom>
        </p:spPr>
      </p:pic>
      <p:sp>
        <p:nvSpPr>
          <p:cNvPr id="10" name="Arrow: Up-Down 9">
            <a:extLst>
              <a:ext uri="{FF2B5EF4-FFF2-40B4-BE49-F238E27FC236}">
                <a16:creationId xmlns:a16="http://schemas.microsoft.com/office/drawing/2014/main" id="{F78011E3-492C-4D65-95BA-80FA9BF2CAB2}"/>
              </a:ext>
            </a:extLst>
          </p:cNvPr>
          <p:cNvSpPr/>
          <p:nvPr/>
        </p:nvSpPr>
        <p:spPr>
          <a:xfrm>
            <a:off x="5240999" y="5620829"/>
            <a:ext cx="529390" cy="962526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962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048458-E26C-4EA7-A90B-AA667FB93A23}"/>
              </a:ext>
            </a:extLst>
          </p:cNvPr>
          <p:cNvSpPr txBox="1"/>
          <p:nvPr/>
        </p:nvSpPr>
        <p:spPr>
          <a:xfrm>
            <a:off x="399537" y="724932"/>
            <a:ext cx="10741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Put your right arm in, your right arm out</a:t>
            </a:r>
          </a:p>
          <a:p>
            <a:r>
              <a:rPr lang="en-US" sz="4000" dirty="0"/>
              <a:t>In, out, in, out, shake it all about</a:t>
            </a:r>
          </a:p>
          <a:p>
            <a:r>
              <a:rPr lang="en-US" sz="4000" dirty="0"/>
              <a:t>You do the Hokey-</a:t>
            </a:r>
            <a:r>
              <a:rPr lang="en-US" sz="4000" dirty="0" err="1"/>
              <a:t>Cokey</a:t>
            </a:r>
            <a:r>
              <a:rPr lang="en-US" sz="4000" dirty="0"/>
              <a:t> and you turn around</a:t>
            </a:r>
          </a:p>
          <a:p>
            <a:r>
              <a:rPr lang="en-US" sz="4000" dirty="0"/>
              <a:t>That’s what it’s all about.</a:t>
            </a:r>
          </a:p>
          <a:p>
            <a:r>
              <a:rPr lang="en-US" sz="4000" dirty="0"/>
              <a:t>Woah-oh the Hokey-</a:t>
            </a:r>
            <a:r>
              <a:rPr lang="en-US" sz="4000" dirty="0" err="1"/>
              <a:t>Cokey</a:t>
            </a:r>
            <a:r>
              <a:rPr lang="en-US" sz="4000" dirty="0"/>
              <a:t> x3</a:t>
            </a:r>
          </a:p>
          <a:p>
            <a:r>
              <a:rPr lang="en-US" sz="4000" dirty="0"/>
              <a:t>Knees bend, arms stretch. Rah </a:t>
            </a:r>
            <a:r>
              <a:rPr lang="en-US" sz="4000" dirty="0" err="1"/>
              <a:t>Rah</a:t>
            </a:r>
            <a:r>
              <a:rPr lang="en-US" sz="4000" dirty="0"/>
              <a:t> </a:t>
            </a:r>
            <a:r>
              <a:rPr lang="en-US" sz="4000" dirty="0" err="1"/>
              <a:t>Rah</a:t>
            </a:r>
            <a:r>
              <a:rPr lang="en-US" sz="4000" dirty="0"/>
              <a:t>!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672543-97CB-498B-8711-B9DFB76582E3}"/>
              </a:ext>
            </a:extLst>
          </p:cNvPr>
          <p:cNvSpPr/>
          <p:nvPr/>
        </p:nvSpPr>
        <p:spPr>
          <a:xfrm>
            <a:off x="742107" y="4510584"/>
            <a:ext cx="2650798" cy="1048005"/>
          </a:xfrm>
          <a:prstGeom prst="rightArrow">
            <a:avLst>
              <a:gd name="adj1" fmla="val 50000"/>
              <a:gd name="adj2" fmla="val 92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0259450-6879-4CC8-92C8-FDAED81D05D0}"/>
              </a:ext>
            </a:extLst>
          </p:cNvPr>
          <p:cNvSpPr/>
          <p:nvPr/>
        </p:nvSpPr>
        <p:spPr>
          <a:xfrm flipH="1">
            <a:off x="3950525" y="4494543"/>
            <a:ext cx="2650798" cy="1048005"/>
          </a:xfrm>
          <a:prstGeom prst="rightArrow">
            <a:avLst>
              <a:gd name="adj1" fmla="val 50000"/>
              <a:gd name="adj2" fmla="val 92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208AA2BD-7349-4284-99A2-F0615B4F94F3}"/>
              </a:ext>
            </a:extLst>
          </p:cNvPr>
          <p:cNvSpPr/>
          <p:nvPr/>
        </p:nvSpPr>
        <p:spPr>
          <a:xfrm>
            <a:off x="7632190" y="4510584"/>
            <a:ext cx="3509052" cy="1073124"/>
          </a:xfrm>
          <a:prstGeom prst="leftRightArrow">
            <a:avLst>
              <a:gd name="adj1" fmla="val 50000"/>
              <a:gd name="adj2" fmla="val 7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86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73BC7D-2BD1-4FFD-84A9-286A508E8DF2}"/>
              </a:ext>
            </a:extLst>
          </p:cNvPr>
          <p:cNvSpPr txBox="1"/>
          <p:nvPr/>
        </p:nvSpPr>
        <p:spPr>
          <a:xfrm>
            <a:off x="399537" y="724932"/>
            <a:ext cx="10741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Happy Birthday to you</a:t>
            </a:r>
          </a:p>
          <a:p>
            <a:r>
              <a:rPr lang="en-US" sz="4000" dirty="0"/>
              <a:t>Happy Birthday to you</a:t>
            </a:r>
          </a:p>
          <a:p>
            <a:r>
              <a:rPr lang="en-US" sz="4000" dirty="0"/>
              <a:t>Happy Birthday dear Joshua</a:t>
            </a:r>
          </a:p>
          <a:p>
            <a:r>
              <a:rPr lang="en-US" sz="4000" dirty="0"/>
              <a:t>Happy Birthday to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F53791-031A-4695-A86A-E10604AD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608" y="2078146"/>
            <a:ext cx="4572192" cy="4302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A791CE-8232-45B6-A377-6A1914D02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-19855" r="63106" b="-4125"/>
          <a:stretch/>
        </p:blipFill>
        <p:spPr>
          <a:xfrm>
            <a:off x="8245450" y="724933"/>
            <a:ext cx="469996" cy="2196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C273A2-D1AD-4B6D-9353-824B5D05D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0" b="-4480"/>
          <a:stretch/>
        </p:blipFill>
        <p:spPr>
          <a:xfrm>
            <a:off x="9410604" y="1070375"/>
            <a:ext cx="469996" cy="18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47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36923F-A28D-4379-8479-8C0F9DB6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5240" y="456031"/>
            <a:ext cx="6168326" cy="62030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DF4453-4E2B-48F0-89C0-539164151501}"/>
              </a:ext>
            </a:extLst>
          </p:cNvPr>
          <p:cNvSpPr/>
          <p:nvPr/>
        </p:nvSpPr>
        <p:spPr>
          <a:xfrm>
            <a:off x="678434" y="2644170"/>
            <a:ext cx="8975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381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God Rescues</a:t>
            </a:r>
          </a:p>
        </p:txBody>
      </p:sp>
    </p:spTree>
    <p:extLst>
      <p:ext uri="{BB962C8B-B14F-4D97-AF65-F5344CB8AC3E}">
        <p14:creationId xmlns:p14="http://schemas.microsoft.com/office/powerpoint/2010/main" val="87405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13F161-4F03-4900-95B5-0931D7FFA7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3543980"/>
            <a:ext cx="4470401" cy="33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13F161-4F03-4900-95B5-0931D7FFA7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088" y="2368304"/>
            <a:ext cx="6056313" cy="44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36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4A1B3-DF20-48E3-929C-7AE2D09841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55" y="-46210"/>
            <a:ext cx="1201164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1F48E-7773-4E27-812D-C20ACEC11A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088" y="2368304"/>
            <a:ext cx="6056313" cy="44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312C3-271A-4BFA-9B77-2EF4C5EA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073" y="381181"/>
            <a:ext cx="4481853" cy="48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71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312C3-271A-4BFA-9B77-2EF4C5EA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073" y="381181"/>
            <a:ext cx="4481853" cy="4844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55208-B273-4EBC-AB1C-F4802F13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5836"/>
            <a:ext cx="5601482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2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312C3-271A-4BFA-9B77-2EF4C5EA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073" y="381181"/>
            <a:ext cx="4481853" cy="4844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55208-B273-4EBC-AB1C-F4802F13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5836"/>
            <a:ext cx="5601482" cy="4582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C5555-C4A6-4470-8751-482E2D20D7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19916691">
            <a:off x="7207718" y="2556897"/>
            <a:ext cx="5722330" cy="41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70291-3445-45D3-AD04-9BEB3BB1C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5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220</Words>
  <Application>Microsoft Office PowerPoint</Application>
  <PresentationFormat>Widescreen</PresentationFormat>
  <Paragraphs>41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Andy</vt:lpstr>
      <vt:lpstr>Arial</vt:lpstr>
      <vt:lpstr>Arial Black</vt:lpstr>
      <vt:lpstr>Calibri</vt:lpstr>
      <vt:lpstr>Calibri Light</vt:lpstr>
      <vt:lpstr>Curlz MT</vt:lpstr>
      <vt:lpstr>HW Andy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Trasler</dc:creator>
  <cp:lastModifiedBy>HaNnAh Trasler</cp:lastModifiedBy>
  <cp:revision>41</cp:revision>
  <dcterms:created xsi:type="dcterms:W3CDTF">2018-02-18T22:59:32Z</dcterms:created>
  <dcterms:modified xsi:type="dcterms:W3CDTF">2018-05-01T14:06:23Z</dcterms:modified>
</cp:coreProperties>
</file>