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7" r:id="rId3"/>
    <p:sldId id="294" r:id="rId4"/>
    <p:sldId id="328" r:id="rId5"/>
    <p:sldId id="329" r:id="rId6"/>
    <p:sldId id="312" r:id="rId7"/>
    <p:sldId id="339" r:id="rId8"/>
    <p:sldId id="340" r:id="rId9"/>
    <p:sldId id="341" r:id="rId10"/>
    <p:sldId id="344" r:id="rId11"/>
    <p:sldId id="343" r:id="rId12"/>
    <p:sldId id="331" r:id="rId13"/>
    <p:sldId id="330" r:id="rId14"/>
    <p:sldId id="265" r:id="rId15"/>
    <p:sldId id="334" r:id="rId16"/>
    <p:sldId id="278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A0"/>
    <a:srgbClr val="FACC69"/>
    <a:srgbClr val="AD807E"/>
    <a:srgbClr val="FFFFFF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15" autoAdjust="0"/>
    <p:restoredTop sz="86322" autoAdjust="0"/>
  </p:normalViewPr>
  <p:slideViewPr>
    <p:cSldViewPr snapToGrid="0" showGuides="1">
      <p:cViewPr varScale="1">
        <p:scale>
          <a:sx n="44" d="100"/>
          <a:sy n="44" d="100"/>
        </p:scale>
        <p:origin x="72" y="4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35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7.8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9.1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0.7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2.2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3.8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7.40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0.3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1.4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2.3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3.5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37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4.6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5.6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7.2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11.1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13.1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14.6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35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37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38.5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0.17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38.5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1.42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2.6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3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5.4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6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7.8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9.1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0.7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2.2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3.8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0.17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57.40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0.3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1.4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2.3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3.5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4.6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5.6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07.2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11.1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13.1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1.42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6:14.6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2.6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3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5.4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6T18:05:46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2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8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4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2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9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1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0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3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6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customXml" Target="../ink/ink33.xml"/><Relationship Id="rId18" Type="http://schemas.openxmlformats.org/officeDocument/2006/relationships/customXml" Target="../ink/ink38.xml"/><Relationship Id="rId26" Type="http://schemas.openxmlformats.org/officeDocument/2006/relationships/customXml" Target="../ink/ink46.xml"/><Relationship Id="rId3" Type="http://schemas.openxmlformats.org/officeDocument/2006/relationships/image" Target="../media/image7.jpg"/><Relationship Id="rId21" Type="http://schemas.openxmlformats.org/officeDocument/2006/relationships/customXml" Target="../ink/ink41.xml"/><Relationship Id="rId7" Type="http://schemas.openxmlformats.org/officeDocument/2006/relationships/customXml" Target="../ink/ink27.xml"/><Relationship Id="rId12" Type="http://schemas.openxmlformats.org/officeDocument/2006/relationships/customXml" Target="../ink/ink32.xml"/><Relationship Id="rId17" Type="http://schemas.openxmlformats.org/officeDocument/2006/relationships/customXml" Target="../ink/ink37.xml"/><Relationship Id="rId25" Type="http://schemas.openxmlformats.org/officeDocument/2006/relationships/customXml" Target="../ink/ink45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6.xml"/><Relationship Id="rId20" Type="http://schemas.openxmlformats.org/officeDocument/2006/relationships/customXml" Target="../ink/ink40.xml"/><Relationship Id="rId29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31.xml"/><Relationship Id="rId24" Type="http://schemas.openxmlformats.org/officeDocument/2006/relationships/customXml" Target="../ink/ink44.xml"/><Relationship Id="rId5" Type="http://schemas.openxmlformats.org/officeDocument/2006/relationships/customXml" Target="../ink/ink26.xml"/><Relationship Id="rId15" Type="http://schemas.openxmlformats.org/officeDocument/2006/relationships/customXml" Target="../ink/ink35.xml"/><Relationship Id="rId23" Type="http://schemas.openxmlformats.org/officeDocument/2006/relationships/customXml" Target="../ink/ink43.xml"/><Relationship Id="rId28" Type="http://schemas.openxmlformats.org/officeDocument/2006/relationships/customXml" Target="../ink/ink48.xml"/><Relationship Id="rId10" Type="http://schemas.openxmlformats.org/officeDocument/2006/relationships/customXml" Target="../ink/ink30.xml"/><Relationship Id="rId19" Type="http://schemas.openxmlformats.org/officeDocument/2006/relationships/customXml" Target="../ink/ink39.xml"/><Relationship Id="rId31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customXml" Target="../ink/ink29.xml"/><Relationship Id="rId14" Type="http://schemas.openxmlformats.org/officeDocument/2006/relationships/customXml" Target="../ink/ink34.xml"/><Relationship Id="rId22" Type="http://schemas.openxmlformats.org/officeDocument/2006/relationships/customXml" Target="../ink/ink42.xml"/><Relationship Id="rId27" Type="http://schemas.openxmlformats.org/officeDocument/2006/relationships/customXml" Target="../ink/ink47.xml"/><Relationship Id="rId30" Type="http://schemas.openxmlformats.org/officeDocument/2006/relationships/customXml" Target="../ink/ink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26" Type="http://schemas.openxmlformats.org/officeDocument/2006/relationships/customXml" Target="../ink/ink21.xml"/><Relationship Id="rId3" Type="http://schemas.openxmlformats.org/officeDocument/2006/relationships/image" Target="../media/image7.jpg"/><Relationship Id="rId21" Type="http://schemas.openxmlformats.org/officeDocument/2006/relationships/customXml" Target="../ink/ink16.xml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5" Type="http://schemas.openxmlformats.org/officeDocument/2006/relationships/customXml" Target="../ink/ink20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1.xml"/><Relationship Id="rId20" Type="http://schemas.openxmlformats.org/officeDocument/2006/relationships/customXml" Target="../ink/ink15.xml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6.xml"/><Relationship Id="rId24" Type="http://schemas.openxmlformats.org/officeDocument/2006/relationships/customXml" Target="../ink/ink19.xml"/><Relationship Id="rId5" Type="http://schemas.openxmlformats.org/officeDocument/2006/relationships/customXml" Target="../ink/ink1.xml"/><Relationship Id="rId15" Type="http://schemas.openxmlformats.org/officeDocument/2006/relationships/customXml" Target="../ink/ink10.xml"/><Relationship Id="rId23" Type="http://schemas.openxmlformats.org/officeDocument/2006/relationships/customXml" Target="../ink/ink18.xml"/><Relationship Id="rId28" Type="http://schemas.openxmlformats.org/officeDocument/2006/relationships/customXml" Target="../ink/ink23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31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customXml" Target="../ink/ink9.xml"/><Relationship Id="rId22" Type="http://schemas.openxmlformats.org/officeDocument/2006/relationships/customXml" Target="../ink/ink17.xml"/><Relationship Id="rId27" Type="http://schemas.openxmlformats.org/officeDocument/2006/relationships/customXml" Target="../ink/ink22.xml"/><Relationship Id="rId30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38778-2A86-4640-B5D9-E30C08B96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b="14286"/>
          <a:stretch/>
        </p:blipFill>
        <p:spPr>
          <a:xfrm>
            <a:off x="736600" y="0"/>
            <a:ext cx="1069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348EB-0B3A-4ED0-933F-DC218535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5" y="2081769"/>
            <a:ext cx="4737795" cy="4763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0ADA9-5E0F-413F-B94A-FB430C077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002" y="530967"/>
            <a:ext cx="3085919" cy="41357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3E1ED-DA59-4C08-A8B7-4576B19CB634}"/>
                  </a:ext>
                </a:extLst>
              </p14:cNvPr>
              <p14:cNvContentPartPr/>
              <p14:nvPr/>
            </p14:nvContentPartPr>
            <p14:xfrm>
              <a:off x="5630356" y="120013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3E1ED-DA59-4C08-A8B7-4576B19CB6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7716" y="11374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D61EF3-728C-4D86-8248-D82D81F9E006}"/>
                  </a:ext>
                </a:extLst>
              </p14:cNvPr>
              <p14:cNvContentPartPr/>
              <p14:nvPr/>
            </p14:nvContentPartPr>
            <p14:xfrm>
              <a:off x="6649516" y="232405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D61EF3-728C-4D86-8248-D82D81F9E0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6876" y="22610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C9C6C9-99F1-4E06-91F1-C1D10C75F1CE}"/>
                  </a:ext>
                </a:extLst>
              </p14:cNvPr>
              <p14:cNvContentPartPr/>
              <p14:nvPr/>
            </p14:nvContentPartPr>
            <p14:xfrm>
              <a:off x="5709556" y="292525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C9C6C9-99F1-4E06-91F1-C1D10C75F1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6556" y="28626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F7D44A-8DC2-4B18-A111-010641B6A2D0}"/>
                  </a:ext>
                </a:extLst>
              </p14:cNvPr>
              <p14:cNvContentPartPr/>
              <p14:nvPr/>
            </p14:nvContentPartPr>
            <p14:xfrm>
              <a:off x="5395636" y="221929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F7D44A-8DC2-4B18-A111-010641B6A2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2636" y="21562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CAFB6B-B08C-49B7-BE40-F3716D66F8CD}"/>
                  </a:ext>
                </a:extLst>
              </p14:cNvPr>
              <p14:cNvContentPartPr/>
              <p14:nvPr/>
            </p14:nvContentPartPr>
            <p14:xfrm>
              <a:off x="5970196" y="216709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CAFB6B-B08C-49B7-BE40-F3716D66F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7556" y="21040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90D76E-B9ED-4741-B1FF-CDCC08A618CF}"/>
                  </a:ext>
                </a:extLst>
              </p14:cNvPr>
              <p14:cNvContentPartPr/>
              <p14:nvPr/>
            </p14:nvContentPartPr>
            <p14:xfrm>
              <a:off x="5996836" y="153997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90D76E-B9ED-4741-B1FF-CDCC08A618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4196" y="14769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0B1682-8878-4025-A1BB-5B272BD77FC8}"/>
                  </a:ext>
                </a:extLst>
              </p14:cNvPr>
              <p14:cNvContentPartPr/>
              <p14:nvPr/>
            </p14:nvContentPartPr>
            <p14:xfrm>
              <a:off x="6127156" y="86065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0B1682-8878-4025-A1BB-5B272BD77F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4516" y="7976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A428E7F-A2F8-4CAE-B93F-6B904254AB30}"/>
                  </a:ext>
                </a:extLst>
              </p14:cNvPr>
              <p14:cNvContentPartPr/>
              <p14:nvPr/>
            </p14:nvContentPartPr>
            <p14:xfrm>
              <a:off x="6676156" y="357793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A428E7F-A2F8-4CAE-B93F-6B904254A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516" y="35152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369D90-D366-4ADF-B377-E3F462E74B13}"/>
                  </a:ext>
                </a:extLst>
              </p14:cNvPr>
              <p14:cNvContentPartPr/>
              <p14:nvPr/>
            </p14:nvContentPartPr>
            <p14:xfrm>
              <a:off x="6388876" y="289861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369D90-D366-4ADF-B377-E3F462E74B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5876" y="28356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C19E35-2678-452B-A904-E3A5FD504E86}"/>
                  </a:ext>
                </a:extLst>
              </p14:cNvPr>
              <p14:cNvContentPartPr/>
              <p14:nvPr/>
            </p14:nvContentPartPr>
            <p14:xfrm>
              <a:off x="5525956" y="368269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C19E35-2678-452B-A904-E3A5FD504E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2956" y="36196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8936AF0-9D85-4F7A-BC30-DD4AE737E75E}"/>
                  </a:ext>
                </a:extLst>
              </p14:cNvPr>
              <p14:cNvContentPartPr/>
              <p14:nvPr/>
            </p14:nvContentPartPr>
            <p14:xfrm>
              <a:off x="5055796" y="423169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8936AF0-9D85-4F7A-BC30-DD4AE737E7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3156" y="41686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CF3A35B-47C0-423D-A9DC-88425C728084}"/>
                  </a:ext>
                </a:extLst>
              </p14:cNvPr>
              <p14:cNvContentPartPr/>
              <p14:nvPr/>
            </p14:nvContentPartPr>
            <p14:xfrm>
              <a:off x="5395636" y="433537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CF3A35B-47C0-423D-A9DC-88425C7280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2636" y="42723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A599069-3E64-4156-B83C-C5588A2C6C65}"/>
                  </a:ext>
                </a:extLst>
              </p14:cNvPr>
              <p14:cNvContentPartPr/>
              <p14:nvPr/>
            </p14:nvContentPartPr>
            <p14:xfrm>
              <a:off x="4925476" y="216709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A599069-3E64-4156-B83C-C5588A2C6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2836" y="21040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367D86D-4ECB-448D-A3E0-CBF2F83FED82}"/>
                  </a:ext>
                </a:extLst>
              </p14:cNvPr>
              <p14:cNvContentPartPr/>
              <p14:nvPr/>
            </p14:nvContentPartPr>
            <p14:xfrm>
              <a:off x="7171876" y="214117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367D86D-4ECB-448D-A3E0-CBF2F83FE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9236" y="20785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342DC3-7CDE-440B-8C17-B9C87490E705}"/>
                  </a:ext>
                </a:extLst>
              </p14:cNvPr>
              <p14:cNvContentPartPr/>
              <p14:nvPr/>
            </p14:nvContentPartPr>
            <p14:xfrm>
              <a:off x="6676156" y="438757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342DC3-7CDE-440B-8C17-B9C87490E7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516" y="43249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4ED64BE-55ED-4549-82D4-ED7EA89CA5B5}"/>
                  </a:ext>
                </a:extLst>
              </p14:cNvPr>
              <p14:cNvContentPartPr/>
              <p14:nvPr/>
            </p14:nvContentPartPr>
            <p14:xfrm>
              <a:off x="6310036" y="2716096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4ED64BE-55ED-4549-82D4-ED7EA89CA5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7036" y="26530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62F6FC-BB2A-4CC9-9DA0-467A83ACB224}"/>
                  </a:ext>
                </a:extLst>
              </p14:cNvPr>
              <p14:cNvContentPartPr/>
              <p14:nvPr/>
            </p14:nvContentPartPr>
            <p14:xfrm>
              <a:off x="6074956" y="284641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62F6FC-BB2A-4CC9-9DA0-467A83ACB2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1956" y="27834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53868A-7732-49B3-A877-7B1707A84A3D}"/>
                  </a:ext>
                </a:extLst>
              </p14:cNvPr>
              <p14:cNvContentPartPr/>
              <p14:nvPr/>
            </p14:nvContentPartPr>
            <p14:xfrm>
              <a:off x="6205276" y="321253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53868A-7732-49B3-A877-7B1707A84A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2276" y="31498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50E3914-546E-412E-9261-F5B677507AB4}"/>
                  </a:ext>
                </a:extLst>
              </p14:cNvPr>
              <p14:cNvContentPartPr/>
              <p14:nvPr/>
            </p14:nvContentPartPr>
            <p14:xfrm>
              <a:off x="6152716" y="300337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50E3914-546E-412E-9261-F5B677507A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0076" y="29403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26BBDC-9F00-4A6C-817C-BC2F6F2FF07F}"/>
                  </a:ext>
                </a:extLst>
              </p14:cNvPr>
              <p14:cNvContentPartPr/>
              <p14:nvPr/>
            </p14:nvContentPartPr>
            <p14:xfrm>
              <a:off x="5865436" y="313369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26BBDC-9F00-4A6C-817C-BC2F6F2FF0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2796" y="30706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E9AAD8-69BF-4A89-9300-3F7EFD6A485E}"/>
                  </a:ext>
                </a:extLst>
              </p14:cNvPr>
              <p14:cNvContentPartPr/>
              <p14:nvPr/>
            </p14:nvContentPartPr>
            <p14:xfrm>
              <a:off x="6414436" y="318589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E9AAD8-69BF-4A89-9300-3F7EFD6A48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1796" y="31232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5016F3-D732-44F7-8B93-50EDD23B29BE}"/>
                  </a:ext>
                </a:extLst>
              </p14:cNvPr>
              <p14:cNvContentPartPr/>
              <p14:nvPr/>
            </p14:nvContentPartPr>
            <p14:xfrm>
              <a:off x="6623956" y="269017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5016F3-D732-44F7-8B93-50EDD23B29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0956" y="26275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212CBD-988C-45AA-AABD-C1B96D4D3ADA}"/>
                  </a:ext>
                </a:extLst>
              </p14:cNvPr>
              <p14:cNvContentPartPr/>
              <p14:nvPr/>
            </p14:nvContentPartPr>
            <p14:xfrm>
              <a:off x="6544756" y="3055576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212CBD-988C-45AA-AABD-C1B96D4D3A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2116" y="29929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CC9A90-17E0-4478-97FB-54E40E14597B}"/>
                  </a:ext>
                </a:extLst>
              </p14:cNvPr>
              <p14:cNvContentPartPr/>
              <p14:nvPr/>
            </p14:nvContentPartPr>
            <p14:xfrm>
              <a:off x="6466996" y="2585416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CC9A90-17E0-4478-97FB-54E40E1459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3996" y="25227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A8FD534-F3D2-4C6F-8F2E-11491BD93979}"/>
                  </a:ext>
                </a:extLst>
              </p14:cNvPr>
              <p14:cNvContentPartPr/>
              <p14:nvPr/>
            </p14:nvContentPartPr>
            <p14:xfrm>
              <a:off x="6336676" y="2401816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A8FD534-F3D2-4C6F-8F2E-11491BD939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3676" y="2339176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BC10ECFB-672B-4E3E-9762-CC6AD4A0A4A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139"/>
          <a:stretch/>
        </p:blipFill>
        <p:spPr>
          <a:xfrm>
            <a:off x="8187193" y="530967"/>
            <a:ext cx="3085919" cy="5962650"/>
          </a:xfrm>
          <a:prstGeom prst="rect">
            <a:avLst/>
          </a:prstGeom>
        </p:spPr>
      </p:pic>
      <p:sp>
        <p:nvSpPr>
          <p:cNvPr id="32" name="&quot;Not Allowed&quot; Symbol 31">
            <a:extLst>
              <a:ext uri="{FF2B5EF4-FFF2-40B4-BE49-F238E27FC236}">
                <a16:creationId xmlns:a16="http://schemas.microsoft.com/office/drawing/2014/main" id="{0007F716-72FF-4E23-BE4C-CA5CD83CA5E8}"/>
              </a:ext>
            </a:extLst>
          </p:cNvPr>
          <p:cNvSpPr/>
          <p:nvPr/>
        </p:nvSpPr>
        <p:spPr>
          <a:xfrm>
            <a:off x="749309" y="2840518"/>
            <a:ext cx="3396342" cy="3353888"/>
          </a:xfrm>
          <a:prstGeom prst="noSmoking">
            <a:avLst>
              <a:gd name="adj" fmla="val 10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&quot;Not Allowed&quot; Symbol 33">
            <a:extLst>
              <a:ext uri="{FF2B5EF4-FFF2-40B4-BE49-F238E27FC236}">
                <a16:creationId xmlns:a16="http://schemas.microsoft.com/office/drawing/2014/main" id="{7AB53A77-BB06-4A3B-B2D8-51351A70BB49}"/>
              </a:ext>
            </a:extLst>
          </p:cNvPr>
          <p:cNvSpPr/>
          <p:nvPr/>
        </p:nvSpPr>
        <p:spPr>
          <a:xfrm>
            <a:off x="4328156" y="693855"/>
            <a:ext cx="3396342" cy="3353888"/>
          </a:xfrm>
          <a:prstGeom prst="noSmoking">
            <a:avLst>
              <a:gd name="adj" fmla="val 10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978F0715-07A3-4E91-802E-20F395A49AF4}"/>
              </a:ext>
            </a:extLst>
          </p:cNvPr>
          <p:cNvSpPr/>
          <p:nvPr/>
        </p:nvSpPr>
        <p:spPr>
          <a:xfrm>
            <a:off x="8184122" y="2049740"/>
            <a:ext cx="3012795" cy="3056392"/>
          </a:xfrm>
          <a:prstGeom prst="noSmoking">
            <a:avLst>
              <a:gd name="adj" fmla="val 10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8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CE4F4-7880-4A80-AC0B-4A18F60C0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"/>
          <a:stretch/>
        </p:blipFill>
        <p:spPr>
          <a:xfrm>
            <a:off x="1567542" y="0"/>
            <a:ext cx="9100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04904-6141-45A2-8A76-A37A37202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7" y="38092"/>
            <a:ext cx="5920060" cy="68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9DD0F6-9EFA-435A-A030-E1FEF1C52039}"/>
              </a:ext>
            </a:extLst>
          </p:cNvPr>
          <p:cNvSpPr txBox="1"/>
          <p:nvPr/>
        </p:nvSpPr>
        <p:spPr>
          <a:xfrm>
            <a:off x="351411" y="584252"/>
            <a:ext cx="11559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</a:t>
            </a:r>
            <a:r>
              <a:rPr lang="en-US" sz="4000" dirty="0"/>
              <a:t> little monkeys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Mama called the doctor and the doctor said</a:t>
            </a:r>
          </a:p>
          <a:p>
            <a:r>
              <a:rPr lang="en-US" sz="4000" dirty="0"/>
              <a:t>“No more monkeys jumping on the bed”</a:t>
            </a:r>
          </a:p>
          <a:p>
            <a:endParaRPr lang="en-US" sz="4000" dirty="0"/>
          </a:p>
          <a:p>
            <a:r>
              <a:rPr lang="en-US" sz="4000" b="1" dirty="0"/>
              <a:t>4</a:t>
            </a:r>
            <a:r>
              <a:rPr lang="en-US" sz="4000" dirty="0"/>
              <a:t> little monkeys…</a:t>
            </a:r>
          </a:p>
          <a:p>
            <a:r>
              <a:rPr lang="en-US" sz="4000" b="1" dirty="0"/>
              <a:t>3</a:t>
            </a:r>
          </a:p>
          <a:p>
            <a:r>
              <a:rPr lang="en-US" sz="4000" b="1" dirty="0"/>
              <a:t>2</a:t>
            </a:r>
          </a:p>
          <a:p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03521-7577-4C5E-B563-7BA3CA2A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200" y="2559286"/>
            <a:ext cx="6273800" cy="42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31567-0570-4F93-9A2D-3FC0C4FA5D2C}"/>
              </a:ext>
            </a:extLst>
          </p:cNvPr>
          <p:cNvSpPr txBox="1"/>
          <p:nvPr/>
        </p:nvSpPr>
        <p:spPr>
          <a:xfrm>
            <a:off x="316074" y="2794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We’re going to the moon</a:t>
            </a:r>
          </a:p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We’ll be there very soon</a:t>
            </a:r>
          </a:p>
          <a:p>
            <a:r>
              <a:rPr lang="en-US" sz="4000" dirty="0"/>
              <a:t>If you want to take a trip </a:t>
            </a:r>
          </a:p>
          <a:p>
            <a:r>
              <a:rPr lang="en-US" sz="4000" dirty="0"/>
              <a:t>Climb aboard my rocket  ship</a:t>
            </a:r>
          </a:p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We’re going to the moon</a:t>
            </a:r>
          </a:p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We’ll be there very soon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28A24-740A-4CDD-B828-D3E792D6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306">
            <a:off x="8468580" y="2895960"/>
            <a:ext cx="2793271" cy="3756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FAF20-CED2-4C60-8988-3289AE3D74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3068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08822-D58D-4F18-82B6-663631D37C6B}"/>
              </a:ext>
            </a:extLst>
          </p:cNvPr>
          <p:cNvSpPr txBox="1"/>
          <p:nvPr/>
        </p:nvSpPr>
        <p:spPr>
          <a:xfrm>
            <a:off x="351411" y="584252"/>
            <a:ext cx="11559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There were </a:t>
            </a:r>
            <a:r>
              <a:rPr lang="en-US" sz="4000" b="1" dirty="0"/>
              <a:t>10 </a:t>
            </a:r>
            <a:r>
              <a:rPr lang="en-US" sz="4000" dirty="0"/>
              <a:t>in the bed and the little one said</a:t>
            </a:r>
          </a:p>
          <a:p>
            <a:r>
              <a:rPr lang="en-US" sz="4000" dirty="0"/>
              <a:t>“Roll over, roll over”</a:t>
            </a:r>
          </a:p>
          <a:p>
            <a:r>
              <a:rPr lang="en-US" sz="4000" dirty="0"/>
              <a:t>So they all rolled over and one fell out.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98584-54F2-4FE2-B41F-5176C618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2896799"/>
            <a:ext cx="10271537" cy="4044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B0C1E6-258B-45CE-BA0C-D382F993EF03}"/>
              </a:ext>
            </a:extLst>
          </p:cNvPr>
          <p:cNvSpPr/>
          <p:nvPr/>
        </p:nvSpPr>
        <p:spPr>
          <a:xfrm rot="762512">
            <a:off x="10601044" y="3440105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291C6-0E86-4338-94D9-83550D8D1EBB}"/>
              </a:ext>
            </a:extLst>
          </p:cNvPr>
          <p:cNvSpPr/>
          <p:nvPr/>
        </p:nvSpPr>
        <p:spPr>
          <a:xfrm rot="762512">
            <a:off x="9508844" y="3338503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9FC96-383A-4A63-8FE3-C91D2E68716D}"/>
              </a:ext>
            </a:extLst>
          </p:cNvPr>
          <p:cNvSpPr/>
          <p:nvPr/>
        </p:nvSpPr>
        <p:spPr>
          <a:xfrm rot="762512">
            <a:off x="8599882" y="2967335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DE93D-4B7A-4C49-BD82-FA76355BBEE0}"/>
              </a:ext>
            </a:extLst>
          </p:cNvPr>
          <p:cNvSpPr/>
          <p:nvPr/>
        </p:nvSpPr>
        <p:spPr>
          <a:xfrm rot="762512">
            <a:off x="7507681" y="2829221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4F7F7-0C73-4730-9C4E-969443E96AF2}"/>
              </a:ext>
            </a:extLst>
          </p:cNvPr>
          <p:cNvSpPr/>
          <p:nvPr/>
        </p:nvSpPr>
        <p:spPr>
          <a:xfrm>
            <a:off x="6598718" y="271343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F5AFCF-E817-410D-AB94-EFF07507B8CD}"/>
              </a:ext>
            </a:extLst>
          </p:cNvPr>
          <p:cNvSpPr/>
          <p:nvPr/>
        </p:nvSpPr>
        <p:spPr>
          <a:xfrm>
            <a:off x="5552276" y="271343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61E6EC-EA5B-4AEA-8519-248A5817BAB2}"/>
              </a:ext>
            </a:extLst>
          </p:cNvPr>
          <p:cNvSpPr/>
          <p:nvPr/>
        </p:nvSpPr>
        <p:spPr>
          <a:xfrm rot="21025977">
            <a:off x="4442627" y="2884483"/>
            <a:ext cx="55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B0E5E-02E4-4B45-8F96-85E0DBCD68E3}"/>
              </a:ext>
            </a:extLst>
          </p:cNvPr>
          <p:cNvSpPr/>
          <p:nvPr/>
        </p:nvSpPr>
        <p:spPr>
          <a:xfrm rot="21025977">
            <a:off x="3275469" y="2975562"/>
            <a:ext cx="55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A14B7-9097-4707-978D-A8701E4A44E2}"/>
              </a:ext>
            </a:extLst>
          </p:cNvPr>
          <p:cNvSpPr/>
          <p:nvPr/>
        </p:nvSpPr>
        <p:spPr>
          <a:xfrm rot="21025977">
            <a:off x="2277092" y="3214487"/>
            <a:ext cx="55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71FEB5-F316-4B02-9D63-1D26A31EEE44}"/>
              </a:ext>
            </a:extLst>
          </p:cNvPr>
          <p:cNvSpPr/>
          <p:nvPr/>
        </p:nvSpPr>
        <p:spPr>
          <a:xfrm rot="21025977">
            <a:off x="850806" y="3418603"/>
            <a:ext cx="9491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54D1F-31D1-453D-99BA-46296FB38FCA}"/>
              </a:ext>
            </a:extLst>
          </p:cNvPr>
          <p:cNvSpPr txBox="1"/>
          <p:nvPr/>
        </p:nvSpPr>
        <p:spPr>
          <a:xfrm>
            <a:off x="190989" y="587430"/>
            <a:ext cx="6330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1 2 3 4 5</a:t>
            </a:r>
          </a:p>
          <a:p>
            <a:r>
              <a:rPr lang="en-US" sz="4000" dirty="0"/>
              <a:t>Once I caught a fish alive</a:t>
            </a:r>
          </a:p>
          <a:p>
            <a:r>
              <a:rPr lang="en-US" sz="4000" dirty="0"/>
              <a:t>6 7 8 9 10</a:t>
            </a:r>
          </a:p>
          <a:p>
            <a:r>
              <a:rPr lang="en-US" sz="4000" dirty="0"/>
              <a:t>Then I threw it back again</a:t>
            </a:r>
          </a:p>
          <a:p>
            <a:r>
              <a:rPr lang="en-US" sz="4000" dirty="0"/>
              <a:t>Why did you let it go?</a:t>
            </a:r>
          </a:p>
          <a:p>
            <a:r>
              <a:rPr lang="en-US" sz="4000" dirty="0"/>
              <a:t>Because it bit my finger so</a:t>
            </a:r>
          </a:p>
          <a:p>
            <a:r>
              <a:rPr lang="en-US" sz="4000" dirty="0"/>
              <a:t>Which finger did it bite?</a:t>
            </a:r>
          </a:p>
          <a:p>
            <a:r>
              <a:rPr lang="en-US" sz="4000" dirty="0"/>
              <a:t>This little finger on my right.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95663-5232-4D43-9863-206B4332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9809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38778-2A86-4640-B5D9-E30C08B96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b="14286"/>
          <a:stretch/>
        </p:blipFill>
        <p:spPr>
          <a:xfrm>
            <a:off x="736600" y="0"/>
            <a:ext cx="1069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348EB-0B3A-4ED0-933F-DC218535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5" y="2081769"/>
            <a:ext cx="4737795" cy="4763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0ADA9-5E0F-413F-B94A-FB430C077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002" y="530967"/>
            <a:ext cx="3085919" cy="41357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3E1ED-DA59-4C08-A8B7-4576B19CB634}"/>
                  </a:ext>
                </a:extLst>
              </p14:cNvPr>
              <p14:cNvContentPartPr/>
              <p14:nvPr/>
            </p14:nvContentPartPr>
            <p14:xfrm>
              <a:off x="5630356" y="120013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3E1ED-DA59-4C08-A8B7-4576B19CB6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7716" y="11374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D61EF3-728C-4D86-8248-D82D81F9E006}"/>
                  </a:ext>
                </a:extLst>
              </p14:cNvPr>
              <p14:cNvContentPartPr/>
              <p14:nvPr/>
            </p14:nvContentPartPr>
            <p14:xfrm>
              <a:off x="6649516" y="232405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D61EF3-728C-4D86-8248-D82D81F9E0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6876" y="22610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C9C6C9-99F1-4E06-91F1-C1D10C75F1CE}"/>
                  </a:ext>
                </a:extLst>
              </p14:cNvPr>
              <p14:cNvContentPartPr/>
              <p14:nvPr/>
            </p14:nvContentPartPr>
            <p14:xfrm>
              <a:off x="5709556" y="292525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C9C6C9-99F1-4E06-91F1-C1D10C75F1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6556" y="28626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F7D44A-8DC2-4B18-A111-010641B6A2D0}"/>
                  </a:ext>
                </a:extLst>
              </p14:cNvPr>
              <p14:cNvContentPartPr/>
              <p14:nvPr/>
            </p14:nvContentPartPr>
            <p14:xfrm>
              <a:off x="5395636" y="221929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F7D44A-8DC2-4B18-A111-010641B6A2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2636" y="21562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CAFB6B-B08C-49B7-BE40-F3716D66F8CD}"/>
                  </a:ext>
                </a:extLst>
              </p14:cNvPr>
              <p14:cNvContentPartPr/>
              <p14:nvPr/>
            </p14:nvContentPartPr>
            <p14:xfrm>
              <a:off x="5970196" y="216709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CAFB6B-B08C-49B7-BE40-F3716D66F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7556" y="21040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90D76E-B9ED-4741-B1FF-CDCC08A618CF}"/>
                  </a:ext>
                </a:extLst>
              </p14:cNvPr>
              <p14:cNvContentPartPr/>
              <p14:nvPr/>
            </p14:nvContentPartPr>
            <p14:xfrm>
              <a:off x="5996836" y="153997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90D76E-B9ED-4741-B1FF-CDCC08A618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4196" y="14769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0B1682-8878-4025-A1BB-5B272BD77FC8}"/>
                  </a:ext>
                </a:extLst>
              </p14:cNvPr>
              <p14:cNvContentPartPr/>
              <p14:nvPr/>
            </p14:nvContentPartPr>
            <p14:xfrm>
              <a:off x="6127156" y="86065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0B1682-8878-4025-A1BB-5B272BD77F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4516" y="7976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A428E7F-A2F8-4CAE-B93F-6B904254AB30}"/>
                  </a:ext>
                </a:extLst>
              </p14:cNvPr>
              <p14:cNvContentPartPr/>
              <p14:nvPr/>
            </p14:nvContentPartPr>
            <p14:xfrm>
              <a:off x="6676156" y="357793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A428E7F-A2F8-4CAE-B93F-6B904254A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516" y="35152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369D90-D366-4ADF-B377-E3F462E74B13}"/>
                  </a:ext>
                </a:extLst>
              </p14:cNvPr>
              <p14:cNvContentPartPr/>
              <p14:nvPr/>
            </p14:nvContentPartPr>
            <p14:xfrm>
              <a:off x="6388876" y="289861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369D90-D366-4ADF-B377-E3F462E74B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5876" y="28356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C19E35-2678-452B-A904-E3A5FD504E86}"/>
                  </a:ext>
                </a:extLst>
              </p14:cNvPr>
              <p14:cNvContentPartPr/>
              <p14:nvPr/>
            </p14:nvContentPartPr>
            <p14:xfrm>
              <a:off x="5525956" y="368269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C19E35-2678-452B-A904-E3A5FD504E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2956" y="36196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8936AF0-9D85-4F7A-BC30-DD4AE737E75E}"/>
                  </a:ext>
                </a:extLst>
              </p14:cNvPr>
              <p14:cNvContentPartPr/>
              <p14:nvPr/>
            </p14:nvContentPartPr>
            <p14:xfrm>
              <a:off x="5055796" y="423169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8936AF0-9D85-4F7A-BC30-DD4AE737E7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3156" y="41686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CF3A35B-47C0-423D-A9DC-88425C728084}"/>
                  </a:ext>
                </a:extLst>
              </p14:cNvPr>
              <p14:cNvContentPartPr/>
              <p14:nvPr/>
            </p14:nvContentPartPr>
            <p14:xfrm>
              <a:off x="5395636" y="433537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CF3A35B-47C0-423D-A9DC-88425C7280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2636" y="42723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A599069-3E64-4156-B83C-C5588A2C6C65}"/>
                  </a:ext>
                </a:extLst>
              </p14:cNvPr>
              <p14:cNvContentPartPr/>
              <p14:nvPr/>
            </p14:nvContentPartPr>
            <p14:xfrm>
              <a:off x="4925476" y="216709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A599069-3E64-4156-B83C-C5588A2C6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2836" y="21040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367D86D-4ECB-448D-A3E0-CBF2F83FED82}"/>
                  </a:ext>
                </a:extLst>
              </p14:cNvPr>
              <p14:cNvContentPartPr/>
              <p14:nvPr/>
            </p14:nvContentPartPr>
            <p14:xfrm>
              <a:off x="7171876" y="214117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367D86D-4ECB-448D-A3E0-CBF2F83FE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9236" y="20785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342DC3-7CDE-440B-8C17-B9C87490E705}"/>
                  </a:ext>
                </a:extLst>
              </p14:cNvPr>
              <p14:cNvContentPartPr/>
              <p14:nvPr/>
            </p14:nvContentPartPr>
            <p14:xfrm>
              <a:off x="6676156" y="438757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342DC3-7CDE-440B-8C17-B9C87490E7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516" y="43249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4ED64BE-55ED-4549-82D4-ED7EA89CA5B5}"/>
                  </a:ext>
                </a:extLst>
              </p14:cNvPr>
              <p14:cNvContentPartPr/>
              <p14:nvPr/>
            </p14:nvContentPartPr>
            <p14:xfrm>
              <a:off x="6310036" y="2716096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4ED64BE-55ED-4549-82D4-ED7EA89CA5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7036" y="26530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62F6FC-BB2A-4CC9-9DA0-467A83ACB224}"/>
                  </a:ext>
                </a:extLst>
              </p14:cNvPr>
              <p14:cNvContentPartPr/>
              <p14:nvPr/>
            </p14:nvContentPartPr>
            <p14:xfrm>
              <a:off x="6074956" y="284641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62F6FC-BB2A-4CC9-9DA0-467A83ACB2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1956" y="27834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53868A-7732-49B3-A877-7B1707A84A3D}"/>
                  </a:ext>
                </a:extLst>
              </p14:cNvPr>
              <p14:cNvContentPartPr/>
              <p14:nvPr/>
            </p14:nvContentPartPr>
            <p14:xfrm>
              <a:off x="6205276" y="321253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53868A-7732-49B3-A877-7B1707A84A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2276" y="31498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50E3914-546E-412E-9261-F5B677507AB4}"/>
                  </a:ext>
                </a:extLst>
              </p14:cNvPr>
              <p14:cNvContentPartPr/>
              <p14:nvPr/>
            </p14:nvContentPartPr>
            <p14:xfrm>
              <a:off x="6152716" y="300337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50E3914-546E-412E-9261-F5B677507A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0076" y="29403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26BBDC-9F00-4A6C-817C-BC2F6F2FF07F}"/>
                  </a:ext>
                </a:extLst>
              </p14:cNvPr>
              <p14:cNvContentPartPr/>
              <p14:nvPr/>
            </p14:nvContentPartPr>
            <p14:xfrm>
              <a:off x="5865436" y="313369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26BBDC-9F00-4A6C-817C-BC2F6F2FF0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2796" y="30706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E9AAD8-69BF-4A89-9300-3F7EFD6A485E}"/>
                  </a:ext>
                </a:extLst>
              </p14:cNvPr>
              <p14:cNvContentPartPr/>
              <p14:nvPr/>
            </p14:nvContentPartPr>
            <p14:xfrm>
              <a:off x="6414436" y="318589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E9AAD8-69BF-4A89-9300-3F7EFD6A48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1796" y="31232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35016F3-D732-44F7-8B93-50EDD23B29BE}"/>
                  </a:ext>
                </a:extLst>
              </p14:cNvPr>
              <p14:cNvContentPartPr/>
              <p14:nvPr/>
            </p14:nvContentPartPr>
            <p14:xfrm>
              <a:off x="6623956" y="269017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35016F3-D732-44F7-8B93-50EDD23B29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0956" y="26275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212CBD-988C-45AA-AABD-C1B96D4D3ADA}"/>
                  </a:ext>
                </a:extLst>
              </p14:cNvPr>
              <p14:cNvContentPartPr/>
              <p14:nvPr/>
            </p14:nvContentPartPr>
            <p14:xfrm>
              <a:off x="6544756" y="3055576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212CBD-988C-45AA-AABD-C1B96D4D3A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2116" y="29929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CC9A90-17E0-4478-97FB-54E40E14597B}"/>
                  </a:ext>
                </a:extLst>
              </p14:cNvPr>
              <p14:cNvContentPartPr/>
              <p14:nvPr/>
            </p14:nvContentPartPr>
            <p14:xfrm>
              <a:off x="6466996" y="2585416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CC9A90-17E0-4478-97FB-54E40E1459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3996" y="25227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A8FD534-F3D2-4C6F-8F2E-11491BD93979}"/>
                  </a:ext>
                </a:extLst>
              </p14:cNvPr>
              <p14:cNvContentPartPr/>
              <p14:nvPr/>
            </p14:nvContentPartPr>
            <p14:xfrm>
              <a:off x="6336676" y="2401816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A8FD534-F3D2-4C6F-8F2E-11491BD939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3676" y="2339176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BC10ECFB-672B-4E3E-9762-CC6AD4A0A4A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139"/>
          <a:stretch/>
        </p:blipFill>
        <p:spPr>
          <a:xfrm>
            <a:off x="8187193" y="530967"/>
            <a:ext cx="3085919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3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45FD6-F88C-4FA5-A748-30990B64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26" y="2577715"/>
            <a:ext cx="2857899" cy="3562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9CBAC-BB8B-4665-A8E6-8ADFD8079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8" y="472438"/>
            <a:ext cx="3396343" cy="335388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DEB55D-45C1-44A4-9240-903E3F0FB46F}"/>
              </a:ext>
            </a:extLst>
          </p:cNvPr>
          <p:cNvSpPr/>
          <p:nvPr/>
        </p:nvSpPr>
        <p:spPr>
          <a:xfrm>
            <a:off x="8630195" y="4359138"/>
            <a:ext cx="2211978" cy="1285386"/>
          </a:xfrm>
          <a:prstGeom prst="wedgeEllipseCallou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3C8B3EE2-2BFD-4F9B-A51E-1355A2A23D4F}"/>
              </a:ext>
            </a:extLst>
          </p:cNvPr>
          <p:cNvSpPr/>
          <p:nvPr/>
        </p:nvSpPr>
        <p:spPr>
          <a:xfrm>
            <a:off x="749309" y="2840518"/>
            <a:ext cx="3396342" cy="3353888"/>
          </a:xfrm>
          <a:prstGeom prst="noSmoking">
            <a:avLst>
              <a:gd name="adj" fmla="val 10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9E85649F-D159-412A-8D78-194A2A5159CF}"/>
              </a:ext>
            </a:extLst>
          </p:cNvPr>
          <p:cNvSpPr/>
          <p:nvPr/>
        </p:nvSpPr>
        <p:spPr>
          <a:xfrm>
            <a:off x="4328156" y="693855"/>
            <a:ext cx="3396342" cy="3353888"/>
          </a:xfrm>
          <a:prstGeom prst="noSmoking">
            <a:avLst>
              <a:gd name="adj" fmla="val 10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05C8C81C-9605-45D5-9387-1F0703C33F14}"/>
              </a:ext>
            </a:extLst>
          </p:cNvPr>
          <p:cNvSpPr/>
          <p:nvPr/>
        </p:nvSpPr>
        <p:spPr>
          <a:xfrm>
            <a:off x="8229786" y="3788291"/>
            <a:ext cx="3012795" cy="2480637"/>
          </a:xfrm>
          <a:prstGeom prst="noSmoking">
            <a:avLst>
              <a:gd name="adj" fmla="val 10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0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3137C-D99D-456B-8D00-4E200E0F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29" y="707086"/>
            <a:ext cx="3082833" cy="615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2B093-7690-448E-A58D-E86A2FC56F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b="14286"/>
          <a:stretch/>
        </p:blipFill>
        <p:spPr>
          <a:xfrm>
            <a:off x="736600" y="-1"/>
            <a:ext cx="5076371" cy="32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3137C-D99D-456B-8D00-4E200E0F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111" y="866468"/>
            <a:ext cx="3002951" cy="5991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2B093-7690-448E-A58D-E86A2FC56F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b="14286"/>
          <a:stretch/>
        </p:blipFill>
        <p:spPr>
          <a:xfrm>
            <a:off x="748938" y="210208"/>
            <a:ext cx="5018932" cy="3218792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A62B1ACE-2B64-42F1-BA60-CA1DF4F3193E}"/>
              </a:ext>
            </a:extLst>
          </p:cNvPr>
          <p:cNvSpPr/>
          <p:nvPr/>
        </p:nvSpPr>
        <p:spPr>
          <a:xfrm>
            <a:off x="5139562" y="1700456"/>
            <a:ext cx="2060923" cy="1097280"/>
          </a:xfrm>
          <a:prstGeom prst="wedgeEllipseCallout">
            <a:avLst>
              <a:gd name="adj1" fmla="val -67737"/>
              <a:gd name="adj2" fmla="val -42262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27A9BD9-40FC-4B1A-B827-1AFE5FD16AEB}"/>
              </a:ext>
            </a:extLst>
          </p:cNvPr>
          <p:cNvSpPr/>
          <p:nvPr/>
        </p:nvSpPr>
        <p:spPr>
          <a:xfrm>
            <a:off x="2869475" y="1774706"/>
            <a:ext cx="1180012" cy="971309"/>
          </a:xfrm>
          <a:prstGeom prst="wedgeEllipseCallout">
            <a:avLst>
              <a:gd name="adj1" fmla="val -28439"/>
              <a:gd name="adj2" fmla="val -82738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3C989A6-BEE1-4C94-9F3B-7D810F9C8A81}"/>
              </a:ext>
            </a:extLst>
          </p:cNvPr>
          <p:cNvSpPr/>
          <p:nvPr/>
        </p:nvSpPr>
        <p:spPr>
          <a:xfrm>
            <a:off x="1385860" y="2797736"/>
            <a:ext cx="2060923" cy="1097280"/>
          </a:xfrm>
          <a:prstGeom prst="wedgeEllipseCallout">
            <a:avLst>
              <a:gd name="adj1" fmla="val -30974"/>
              <a:gd name="adj2" fmla="val -116071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6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3137C-D99D-456B-8D00-4E200E0F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1" y="1814771"/>
            <a:ext cx="2527662" cy="5043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2B093-7690-448E-A58D-E86A2FC56F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b="14286"/>
          <a:stretch/>
        </p:blipFill>
        <p:spPr>
          <a:xfrm>
            <a:off x="748938" y="0"/>
            <a:ext cx="5289769" cy="3392488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A62B1ACE-2B64-42F1-BA60-CA1DF4F3193E}"/>
              </a:ext>
            </a:extLst>
          </p:cNvPr>
          <p:cNvSpPr/>
          <p:nvPr/>
        </p:nvSpPr>
        <p:spPr>
          <a:xfrm>
            <a:off x="4918594" y="600891"/>
            <a:ext cx="2941833" cy="1729626"/>
          </a:xfrm>
          <a:prstGeom prst="wedgeEllipseCallout">
            <a:avLst>
              <a:gd name="adj1" fmla="val 112272"/>
              <a:gd name="adj2" fmla="val 79007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8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45FD6-F88C-4FA5-A748-30990B64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26" y="2577715"/>
            <a:ext cx="2857899" cy="3562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9CBAC-BB8B-4665-A8E6-8ADFD8079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8" y="472438"/>
            <a:ext cx="3396343" cy="335388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DEB55D-45C1-44A4-9240-903E3F0FB46F}"/>
              </a:ext>
            </a:extLst>
          </p:cNvPr>
          <p:cNvSpPr/>
          <p:nvPr/>
        </p:nvSpPr>
        <p:spPr>
          <a:xfrm>
            <a:off x="8630195" y="4359138"/>
            <a:ext cx="2211978" cy="1285386"/>
          </a:xfrm>
          <a:prstGeom prst="wedgeEllipseCallou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6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200</Words>
  <Application>Microsoft Office PowerPoint</Application>
  <PresentationFormat>Widescreen</PresentationFormat>
  <Paragraphs>58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178</cp:revision>
  <dcterms:created xsi:type="dcterms:W3CDTF">2018-02-18T22:59:32Z</dcterms:created>
  <dcterms:modified xsi:type="dcterms:W3CDTF">2018-05-09T12:10:59Z</dcterms:modified>
</cp:coreProperties>
</file>