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2" r:id="rId2"/>
    <p:sldId id="267" r:id="rId3"/>
    <p:sldId id="257" r:id="rId4"/>
    <p:sldId id="258" r:id="rId5"/>
    <p:sldId id="259" r:id="rId6"/>
    <p:sldId id="376" r:id="rId7"/>
    <p:sldId id="260" r:id="rId8"/>
    <p:sldId id="261" r:id="rId9"/>
    <p:sldId id="377" r:id="rId10"/>
    <p:sldId id="263" r:id="rId11"/>
    <p:sldId id="265" r:id="rId12"/>
    <p:sldId id="378" r:id="rId13"/>
    <p:sldId id="379" r:id="rId14"/>
    <p:sldId id="268" r:id="rId15"/>
    <p:sldId id="269" r:id="rId16"/>
    <p:sldId id="264" r:id="rId17"/>
    <p:sldId id="278" r:id="rId18"/>
    <p:sldId id="380" r:id="rId19"/>
    <p:sldId id="283" r:id="rId20"/>
    <p:sldId id="3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B5E9"/>
    <a:srgbClr val="D78E6B"/>
    <a:srgbClr val="EEACAE"/>
    <a:srgbClr val="D69D8A"/>
    <a:srgbClr val="8EACC7"/>
    <a:srgbClr val="B68372"/>
    <a:srgbClr val="6C9FCE"/>
    <a:srgbClr val="FEF901"/>
    <a:srgbClr val="F4FEBE"/>
    <a:srgbClr val="0A1B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46" d="100"/>
          <a:sy n="46" d="100"/>
        </p:scale>
        <p:origin x="58" y="84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B5856-953C-4600-9B76-AAA774FF3BF9}" type="datetimeFigureOut">
              <a:rPr lang="en-GB" smtClean="0"/>
              <a:t>06/02/2019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76182-2988-430C-BF5F-B7D1BFC583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200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915E4F3E-617F-4766-B3DB-64F832955C1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3A52528A-2FAD-42C3-95D6-5B4726F49C3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81763940-106A-41AE-82CD-28C4B354DBA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4B541C4A-B0CC-4CF4-8923-4D1BE1D8180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EF498889-D1EC-4B76-BE2B-EF5935F815E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CE5560A8-AEC7-4727-BBAC-C851865C9AD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>
            <a:extLst>
              <a:ext uri="{FF2B5EF4-FFF2-40B4-BE49-F238E27FC236}">
                <a16:creationId xmlns:a16="http://schemas.microsoft.com/office/drawing/2014/main" id="{4727E9D5-0BF7-4109-A570-FD3829BF31E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3E6B7647-5639-406A-AA08-93FBA38B5D1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85D3CBF8-5C24-4B03-B9A5-EEEE1533D7D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13ED722B-ED6E-4B60-A0EE-7D1B8DE802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6832F044-77B0-4C83-A57A-F7FB7DE718F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78B67B20-E112-407C-A6B7-FD20F385B12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73DD183E-57B8-4F8D-9EEA-0531120AAE8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31659827-58C9-41EB-A8C9-65EE2D1096B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915E4F3E-617F-4766-B3DB-64F832955C1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3A52528A-2FAD-42C3-95D6-5B4726F49C3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587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>
            <a:extLst>
              <a:ext uri="{FF2B5EF4-FFF2-40B4-BE49-F238E27FC236}">
                <a16:creationId xmlns:a16="http://schemas.microsoft.com/office/drawing/2014/main" id="{9DC31C9D-629B-40CB-8DDF-D6C77B3BC4A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AE58D58D-63DB-49DE-B343-7631F19DDBB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D41908A7-9858-4F13-BA49-C1A1FCFABA8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59CFB69C-4EF1-4242-8B0B-DCF3979EF18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6C539335-666D-4144-BDC4-6256CC70E08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B51614AD-AD05-4AF8-A61B-555AF425AB3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:a16="http://schemas.microsoft.com/office/drawing/2014/main" id="{FC4B76D6-9222-4CDF-97FF-5E9F2A147F4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AAC77B60-DA4B-4D13-A364-86BFE364D2F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81763940-106A-41AE-82CD-28C4B354DBA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4B541C4A-B0CC-4CF4-8923-4D1BE1D8180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4EB01-9E75-492B-9265-3E14607B2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17307F-90F4-4F7C-91A1-148286418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93559-29FE-47CA-BEFE-53EDD16EE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06/02/2019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74DB8-C6D7-415E-884E-709528F39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6FBDD-1B49-4FC9-A1F6-3B180A79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01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7F4E7-43A4-4F5A-91B9-BBAD7459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CBC5E0-DE3E-4E9A-8CFF-280C910A2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65C08-807B-47BF-A19F-C27CE44D9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06/02/2019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A9E65-0BFD-4397-83F0-893B58E0D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8185F-5BB8-4E78-A3CA-AC172B0C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360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8D554A-E7BF-4A12-A973-259D1BF1C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CBD0-438D-4573-AC60-D16C622F4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50B4C-C432-4B7F-A994-64F35809E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06/02/2019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B68C9-FA17-46D7-9997-1643ED904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8C9D5-2A79-48B8-81F2-4742AF01C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363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9DE21-BEEC-48A5-BA1D-B7ED4A802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8554C-5516-4870-A100-4233DDEC4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71F38-7F36-46E0-9936-E60AA6313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06/02/2019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BABC4-6140-4D8B-B46D-77AA044DD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5E203-C2AB-40D1-8B3F-E92439724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914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061FD-97D9-4041-A024-A5B0A825A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7F37E-9F6A-441D-B82B-E835E110D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C82A8-B665-4E48-B2D4-4185BB2D5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06/02/2019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7B831-5D43-4FFA-A7C8-C16F84E9C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7CCF4-9AE1-419A-AC31-7546F1C0F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787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1EBFA-A402-4433-86E0-4CB7A4EF1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94034-FFEF-489E-8DFD-8F73D2A2BD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1DDCD1-5AE3-49FD-BC58-BC6B7BFC0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C872A2-2F9A-4C33-A748-F82194D4A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06/02/2019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FB56FB-7C77-4D3E-9084-3C7317A3C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6BEEBA-5B8A-4B58-914C-FD5B34AAA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499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BF129-9FE6-4F0F-B8DF-1F17F89CA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E4D90-64D8-455B-8A2C-10C3EDDC2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514A57-B27B-4B25-9CC3-5E9C3F974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E4BF71-C6D9-4186-A09A-E8AEA9846A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84C9E7-89DF-414B-A660-34E3A5CEFC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4CE943-DFE8-43DF-9D3A-D68FFB2E9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06/02/2019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535BC6-01C4-48EA-BAC1-25FCE0E9E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A6FFD0-F1AD-4CD5-8366-3925F9CF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737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A8DFB-E030-41C2-BC29-5CA440DA0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58CB2C-81EE-4948-B598-7CA62A1FB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06/02/2019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34D8CA-112D-455C-AA71-776DA43A1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0AA8DC-2D15-4D03-BE83-F2F34ED5E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120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C5A96E-B196-4FE5-94A5-7B0E8DBEF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06/02/2019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E1C143-5FFD-4426-B498-F4A51404E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C2CB5-89C5-4BA4-B4F3-6DD07EDA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783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E6C43-DA0F-48CD-B848-6F45BA635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DDC69-4655-43FE-B4A1-29D148B7A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51980E-ACC3-4F30-B7A7-7F257CA32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C7A806-6FDE-4921-A682-788BF958B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06/02/2019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525F99-BC46-4DD6-A9DC-B0DE2AAD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34381F-9F9C-4250-AC5F-94655089B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920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07DAB-52B0-442D-8650-8D5A04DA6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D704A5-EBF1-4A0F-B788-6EBC217BB3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46C6-F46E-4198-BB7A-ED57663A5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4952C-0780-444B-BF50-CF78397C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06/02/2019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DEAAB-0DAE-4140-AAB6-B0E8F933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1E986E-63AC-417C-B7A2-6BD9DB180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84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36029A-0CAA-4FB7-B428-A8D0888FC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8AA54-CFB7-4DF2-91B1-8C438D651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9FA58-CBE8-4959-9D53-898C76AD6A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7ED4B-5248-4636-9751-E18410885E25}" type="datetimeFigureOut">
              <a:rPr lang="en-GB" smtClean="0"/>
              <a:t>06/02/2019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93DFC-FACE-493B-9F9B-897E84A76A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8B6FC-D711-46FA-A7FD-5B67599E3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08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CD68D6A-4566-42DF-A8C7-356444EB8372}"/>
              </a:ext>
            </a:extLst>
          </p:cNvPr>
          <p:cNvGrpSpPr/>
          <p:nvPr/>
        </p:nvGrpSpPr>
        <p:grpSpPr>
          <a:xfrm>
            <a:off x="1524000" y="-1031"/>
            <a:ext cx="9144000" cy="5859390"/>
            <a:chOff x="216953" y="256032"/>
            <a:chExt cx="9132616" cy="61707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37D155-F27F-4013-B4D8-A3369B495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953" y="256032"/>
              <a:ext cx="9132616" cy="617078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084A1E-00D6-4C2B-A51A-7DFD1E2C0314}"/>
                </a:ext>
              </a:extLst>
            </p:cNvPr>
            <p:cNvSpPr/>
            <p:nvPr/>
          </p:nvSpPr>
          <p:spPr>
            <a:xfrm>
              <a:off x="1887757" y="256032"/>
              <a:ext cx="5368497" cy="269030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y" panose="02020500000000000000" pitchFamily="18" charset="2"/>
                </a:rPr>
                <a:t>WELCOME</a:t>
              </a:r>
            </a:p>
            <a:p>
              <a:pPr algn="ctr"/>
              <a:r>
                <a:rPr lang="en-US" sz="4000" b="1" dirty="0">
                  <a:ln w="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y" panose="02020500000000000000" pitchFamily="18" charset="2"/>
                </a:rPr>
                <a:t>to the</a:t>
              </a:r>
              <a:endParaRPr lang="en-US" sz="6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y" panose="02020500000000000000" pitchFamily="18" charset="2"/>
              </a:endParaRPr>
            </a:p>
            <a:p>
              <a:pPr algn="ctr"/>
              <a:r>
                <a:rPr lang="en-US" sz="6000" b="1" dirty="0">
                  <a:ln w="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y" panose="02020500000000000000" pitchFamily="18" charset="2"/>
                </a:rPr>
                <a:t>Preschool Playgroup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73401DA-34BF-46DA-A4D4-AF574451B807}"/>
              </a:ext>
            </a:extLst>
          </p:cNvPr>
          <p:cNvGrpSpPr/>
          <p:nvPr/>
        </p:nvGrpSpPr>
        <p:grpSpPr>
          <a:xfrm>
            <a:off x="1847562" y="6054199"/>
            <a:ext cx="8721966" cy="656208"/>
            <a:chOff x="323562" y="6054199"/>
            <a:chExt cx="8721966" cy="65620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CCABDD-C43C-4E5E-B932-CBAC34AFB6EA}"/>
                </a:ext>
              </a:extLst>
            </p:cNvPr>
            <p:cNvSpPr txBox="1"/>
            <p:nvPr/>
          </p:nvSpPr>
          <p:spPr>
            <a:xfrm>
              <a:off x="880284" y="6230319"/>
              <a:ext cx="26936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HW Andy" panose="03080602030302030203" pitchFamily="66" charset="0"/>
                </a:rPr>
                <a:t>Run by Holy Trinity Church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048551-4D7B-464B-8352-0AEA14451275}"/>
                </a:ext>
              </a:extLst>
            </p:cNvPr>
            <p:cNvSpPr txBox="1"/>
            <p:nvPr/>
          </p:nvSpPr>
          <p:spPr>
            <a:xfrm>
              <a:off x="4056206" y="6230319"/>
              <a:ext cx="2063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HW Andy" panose="03080602030302030203" pitchFamily="66" charset="0"/>
                </a:rPr>
                <a:t>Find us on Facebook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2AA78C-E9FC-488D-9B88-BD2237EFBE48}"/>
                </a:ext>
              </a:extLst>
            </p:cNvPr>
            <p:cNvSpPr txBox="1"/>
            <p:nvPr/>
          </p:nvSpPr>
          <p:spPr>
            <a:xfrm>
              <a:off x="6686768" y="6230319"/>
              <a:ext cx="2358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HW Andy" panose="03080602030302030203" pitchFamily="66" charset="0"/>
                </a:rPr>
                <a:t>playgroup@htcchicago.org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F42AED0-686C-4C90-A4F7-593417BD1E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45048" y="6119563"/>
              <a:ext cx="628436" cy="59084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4D3FA4-500C-4C48-A066-A688E2991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562" y="6054199"/>
              <a:ext cx="610488" cy="61048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F8FD3E8-E68D-4333-81B3-9BC93B1F1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58356" y="6188115"/>
              <a:ext cx="650449" cy="473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0615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EFBA13-7D8C-4E35-8F07-B23D1F883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9"/>
            <a:ext cx="12192000" cy="68557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9D7582-4048-4CAA-B29B-A32F883FBD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53366" b="1"/>
          <a:stretch/>
        </p:blipFill>
        <p:spPr>
          <a:xfrm rot="19495384" flipH="1">
            <a:off x="8807742" y="4217420"/>
            <a:ext cx="5079172" cy="40750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B13AB1-B886-4479-A75C-A9C36CDA73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84347">
            <a:off x="5970436" y="-920787"/>
            <a:ext cx="4583059" cy="6858000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EDEEA7EE-985E-4F61-AFBF-1F8F0D4F1EA4}"/>
              </a:ext>
            </a:extLst>
          </p:cNvPr>
          <p:cNvSpPr/>
          <p:nvPr/>
        </p:nvSpPr>
        <p:spPr>
          <a:xfrm>
            <a:off x="2743200" y="2344189"/>
            <a:ext cx="3142211" cy="1579418"/>
          </a:xfrm>
          <a:prstGeom prst="wedgeEllipseCallout">
            <a:avLst>
              <a:gd name="adj1" fmla="val 52183"/>
              <a:gd name="adj2" fmla="val -92237"/>
            </a:avLst>
          </a:prstGeom>
          <a:solidFill>
            <a:schemeClr val="bg1"/>
          </a:solidFill>
          <a:ln w="76200">
            <a:solidFill>
              <a:srgbClr val="B683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145AAD3D-E364-4C15-BABF-FECEE3AF67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2" b="2081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60C4B41C-751B-45BB-B2A2-CE4463C55E36}"/>
              </a:ext>
            </a:extLst>
          </p:cNvPr>
          <p:cNvSpPr/>
          <p:nvPr/>
        </p:nvSpPr>
        <p:spPr>
          <a:xfrm>
            <a:off x="565265" y="847898"/>
            <a:ext cx="2194560" cy="1713213"/>
          </a:xfrm>
          <a:prstGeom prst="cloudCallout">
            <a:avLst>
              <a:gd name="adj1" fmla="val 79191"/>
              <a:gd name="adj2" fmla="val 151406"/>
            </a:avLst>
          </a:prstGeom>
          <a:solidFill>
            <a:schemeClr val="bg1"/>
          </a:solidFill>
          <a:ln w="57150">
            <a:solidFill>
              <a:srgbClr val="8EAC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D7087CD5-7F3E-496A-A17F-E2BE39A39A7B}"/>
              </a:ext>
            </a:extLst>
          </p:cNvPr>
          <p:cNvSpPr/>
          <p:nvPr/>
        </p:nvSpPr>
        <p:spPr>
          <a:xfrm rot="11360787">
            <a:off x="4233950" y="1562792"/>
            <a:ext cx="1862050" cy="1429789"/>
          </a:xfrm>
          <a:prstGeom prst="cloudCallout">
            <a:avLst>
              <a:gd name="adj1" fmla="val 1343"/>
              <a:gd name="adj2" fmla="val -152845"/>
            </a:avLst>
          </a:prstGeom>
          <a:solidFill>
            <a:schemeClr val="bg1"/>
          </a:solidFill>
          <a:ln w="57150">
            <a:solidFill>
              <a:srgbClr val="D69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843DEF09-28ED-44AC-A643-5F256D24ADF8}"/>
              </a:ext>
            </a:extLst>
          </p:cNvPr>
          <p:cNvSpPr/>
          <p:nvPr/>
        </p:nvSpPr>
        <p:spPr>
          <a:xfrm flipH="1">
            <a:off x="9033166" y="2714105"/>
            <a:ext cx="1862050" cy="1429789"/>
          </a:xfrm>
          <a:prstGeom prst="cloudCallout">
            <a:avLst>
              <a:gd name="adj1" fmla="val 100596"/>
              <a:gd name="adj2" fmla="val 90407"/>
            </a:avLst>
          </a:prstGeom>
          <a:solidFill>
            <a:schemeClr val="bg1"/>
          </a:solidFill>
          <a:ln w="57150">
            <a:solidFill>
              <a:srgbClr val="EEAC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>
            <a:extLst>
              <a:ext uri="{FF2B5EF4-FFF2-40B4-BE49-F238E27FC236}">
                <a16:creationId xmlns:a16="http://schemas.microsoft.com/office/drawing/2014/main" id="{D9424BA1-3274-4EC4-9D0C-0A3BC2D7A9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" b="1929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45A2AFA5-11FF-4046-88BB-46BCEC0BC507}"/>
              </a:ext>
            </a:extLst>
          </p:cNvPr>
          <p:cNvSpPr/>
          <p:nvPr/>
        </p:nvSpPr>
        <p:spPr>
          <a:xfrm>
            <a:off x="2959331" y="133004"/>
            <a:ext cx="3136669" cy="1862051"/>
          </a:xfrm>
          <a:prstGeom prst="wedgeEllipseCallout">
            <a:avLst>
              <a:gd name="adj1" fmla="val 75633"/>
              <a:gd name="adj2" fmla="val 46196"/>
            </a:avLst>
          </a:prstGeom>
          <a:solidFill>
            <a:schemeClr val="bg1"/>
          </a:solidFill>
          <a:ln w="76200">
            <a:solidFill>
              <a:srgbClr val="D78E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>
            <a:extLst>
              <a:ext uri="{FF2B5EF4-FFF2-40B4-BE49-F238E27FC236}">
                <a16:creationId xmlns:a16="http://schemas.microsoft.com/office/drawing/2014/main" id="{0458D2D9-4D0F-4623-A650-500E8A3B4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19407"/>
            <a:ext cx="12192000" cy="8092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44243ADA-0CA4-4BAE-ADEB-DD2A86B25889}"/>
              </a:ext>
            </a:extLst>
          </p:cNvPr>
          <p:cNvSpPr/>
          <p:nvPr/>
        </p:nvSpPr>
        <p:spPr>
          <a:xfrm>
            <a:off x="5170516" y="1945178"/>
            <a:ext cx="2244437" cy="1180407"/>
          </a:xfrm>
          <a:prstGeom prst="wedgeEllipseCallout">
            <a:avLst>
              <a:gd name="adj1" fmla="val 74723"/>
              <a:gd name="adj2" fmla="val -89613"/>
            </a:avLst>
          </a:prstGeom>
          <a:solidFill>
            <a:schemeClr val="bg1"/>
          </a:solidFill>
          <a:ln w="76200">
            <a:solidFill>
              <a:srgbClr val="D78E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>
            <a:extLst>
              <a:ext uri="{FF2B5EF4-FFF2-40B4-BE49-F238E27FC236}">
                <a16:creationId xmlns:a16="http://schemas.microsoft.com/office/drawing/2014/main" id="{7977C15D-3BA6-4BB8-A9A7-201B1013A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6442"/>
            <a:ext cx="12192000" cy="797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>
            <a:extLst>
              <a:ext uri="{FF2B5EF4-FFF2-40B4-BE49-F238E27FC236}">
                <a16:creationId xmlns:a16="http://schemas.microsoft.com/office/drawing/2014/main" id="{DFAD707C-6910-4E97-8DA1-3488F2C5F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8" b="647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EC3CFCCB-4A34-490D-83E1-082C569F86B1}"/>
              </a:ext>
            </a:extLst>
          </p:cNvPr>
          <p:cNvGrpSpPr/>
          <p:nvPr/>
        </p:nvGrpSpPr>
        <p:grpSpPr>
          <a:xfrm>
            <a:off x="399537" y="724932"/>
            <a:ext cx="10982337" cy="5811724"/>
            <a:chOff x="399537" y="724932"/>
            <a:chExt cx="10982337" cy="5811724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96AB265-6A87-4E21-AB0A-1B8967A52D5D}"/>
                </a:ext>
              </a:extLst>
            </p:cNvPr>
            <p:cNvSpPr txBox="1"/>
            <p:nvPr/>
          </p:nvSpPr>
          <p:spPr>
            <a:xfrm>
              <a:off x="399537" y="724932"/>
              <a:ext cx="10741705" cy="5016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Head, shoulders, knees and toes,</a:t>
              </a:r>
            </a:p>
            <a:p>
              <a:r>
                <a:rPr lang="en-US" sz="4000" dirty="0"/>
                <a:t>Knees and toes,</a:t>
              </a:r>
            </a:p>
            <a:p>
              <a:r>
                <a:rPr lang="en-US" sz="4000" dirty="0"/>
                <a:t>Head, shoulders, knees and toes,</a:t>
              </a:r>
            </a:p>
            <a:p>
              <a:r>
                <a:rPr lang="en-US" sz="4000" dirty="0"/>
                <a:t>Knees and toes</a:t>
              </a:r>
            </a:p>
            <a:p>
              <a:r>
                <a:rPr lang="en-US" sz="4000" dirty="0"/>
                <a:t>And eyes and ears</a:t>
              </a:r>
            </a:p>
            <a:p>
              <a:r>
                <a:rPr lang="en-US" sz="4000" dirty="0"/>
                <a:t>and mouth and nose</a:t>
              </a:r>
            </a:p>
            <a:p>
              <a:r>
                <a:rPr lang="en-US" sz="4000" dirty="0"/>
                <a:t>Head, shoulders, knees and toes,</a:t>
              </a:r>
            </a:p>
            <a:p>
              <a:r>
                <a:rPr lang="en-US" sz="4000" dirty="0"/>
                <a:t>Knees and toes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D6368D5-B80D-4720-A1A6-B0617AE50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81548" y="852814"/>
              <a:ext cx="2600326" cy="5280254"/>
            </a:xfrm>
            <a:prstGeom prst="rect">
              <a:avLst/>
            </a:prstGeom>
          </p:spPr>
        </p:pic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898E5270-0E2D-46EC-A67C-F0725AED3926}"/>
                </a:ext>
              </a:extLst>
            </p:cNvPr>
            <p:cNvSpPr/>
            <p:nvPr/>
          </p:nvSpPr>
          <p:spPr>
            <a:xfrm rot="1136896">
              <a:off x="8176117" y="1116310"/>
              <a:ext cx="653555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15019B75-AD9F-440F-8F63-CF1AC8352993}"/>
                </a:ext>
              </a:extLst>
            </p:cNvPr>
            <p:cNvSpPr/>
            <p:nvPr/>
          </p:nvSpPr>
          <p:spPr>
            <a:xfrm>
              <a:off x="8454770" y="2748679"/>
              <a:ext cx="653555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50AC68AE-2068-4CAE-B9BC-2D720F7957E9}"/>
                </a:ext>
              </a:extLst>
            </p:cNvPr>
            <p:cNvSpPr/>
            <p:nvPr/>
          </p:nvSpPr>
          <p:spPr>
            <a:xfrm>
              <a:off x="8795203" y="4886860"/>
              <a:ext cx="653555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45BA21BE-F225-4D65-9B1D-52CFCEF2FB06}"/>
                </a:ext>
              </a:extLst>
            </p:cNvPr>
            <p:cNvSpPr/>
            <p:nvPr/>
          </p:nvSpPr>
          <p:spPr>
            <a:xfrm rot="20035755">
              <a:off x="8940636" y="6052024"/>
              <a:ext cx="653555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81983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ECE151-BD70-4A6A-9BA8-45821D444A9B}"/>
              </a:ext>
            </a:extLst>
          </p:cNvPr>
          <p:cNvSpPr txBox="1"/>
          <p:nvPr/>
        </p:nvSpPr>
        <p:spPr>
          <a:xfrm>
            <a:off x="399537" y="724932"/>
            <a:ext cx="1074170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If you’re happy and you know it </a:t>
            </a:r>
            <a:r>
              <a:rPr lang="en-US" sz="4000" dirty="0"/>
              <a:t>clap your hands</a:t>
            </a:r>
          </a:p>
          <a:p>
            <a:r>
              <a:rPr lang="en-US" sz="4000" b="1" dirty="0"/>
              <a:t>If you’re happy and you know it </a:t>
            </a:r>
            <a:r>
              <a:rPr lang="en-US" sz="4000" dirty="0"/>
              <a:t>clap your hands</a:t>
            </a:r>
          </a:p>
          <a:p>
            <a:r>
              <a:rPr lang="en-US" sz="4000" b="1" dirty="0"/>
              <a:t>If you’re happy and you know it</a:t>
            </a:r>
          </a:p>
          <a:p>
            <a:r>
              <a:rPr lang="en-US" sz="4000" b="1" dirty="0"/>
              <a:t>And you really want to show it</a:t>
            </a:r>
          </a:p>
          <a:p>
            <a:r>
              <a:rPr lang="en-US" sz="4000" b="1" dirty="0"/>
              <a:t>If you’re happy and you know it </a:t>
            </a:r>
            <a:r>
              <a:rPr lang="en-US" sz="4000" dirty="0"/>
              <a:t>clap your hands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376AE5-D62D-43C0-BCA5-2ACE689AB5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99537" y="3895030"/>
            <a:ext cx="2962969" cy="2962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E0A291-E3FD-48AF-8D6D-265ACF52EE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876" t="65974" r="30759"/>
          <a:stretch/>
        </p:blipFill>
        <p:spPr>
          <a:xfrm>
            <a:off x="4815523" y="4114720"/>
            <a:ext cx="2560953" cy="1801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B95DC1-4B4B-45ED-B7BA-B55446502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289" y="3895030"/>
            <a:ext cx="2560953" cy="2560953"/>
          </a:xfrm>
          <a:prstGeom prst="rect">
            <a:avLst/>
          </a:prstGeom>
        </p:spPr>
      </p:pic>
      <p:sp>
        <p:nvSpPr>
          <p:cNvPr id="10" name="Arrow: Up-Down 9">
            <a:extLst>
              <a:ext uri="{FF2B5EF4-FFF2-40B4-BE49-F238E27FC236}">
                <a16:creationId xmlns:a16="http://schemas.microsoft.com/office/drawing/2014/main" id="{F78011E3-492C-4D65-95BA-80FA9BF2CAB2}"/>
              </a:ext>
            </a:extLst>
          </p:cNvPr>
          <p:cNvSpPr/>
          <p:nvPr/>
        </p:nvSpPr>
        <p:spPr>
          <a:xfrm>
            <a:off x="5240999" y="5620829"/>
            <a:ext cx="529390" cy="962526"/>
          </a:xfrm>
          <a:prstGeom prst="up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962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35FB7D4-1401-4455-9CEB-8CCC5FB94D2C}"/>
              </a:ext>
            </a:extLst>
          </p:cNvPr>
          <p:cNvSpPr txBox="1"/>
          <p:nvPr/>
        </p:nvSpPr>
        <p:spPr>
          <a:xfrm>
            <a:off x="399537" y="724932"/>
            <a:ext cx="1074170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 finger, 1 thumb keep moving</a:t>
            </a:r>
          </a:p>
          <a:p>
            <a:r>
              <a:rPr lang="en-US" sz="4000" dirty="0"/>
              <a:t>1 finger, 1 thumb keep moving</a:t>
            </a:r>
          </a:p>
          <a:p>
            <a:r>
              <a:rPr lang="en-US" sz="4000" dirty="0"/>
              <a:t>1 finger, 1 thumb keep moving</a:t>
            </a:r>
          </a:p>
          <a:p>
            <a:r>
              <a:rPr lang="en-US" sz="4000" dirty="0"/>
              <a:t>We’ll all be merry and bright</a:t>
            </a:r>
          </a:p>
          <a:p>
            <a:endParaRPr lang="en-US" sz="4000" dirty="0"/>
          </a:p>
          <a:p>
            <a:r>
              <a:rPr lang="en-US" sz="4000" dirty="0"/>
              <a:t>1 arm</a:t>
            </a:r>
          </a:p>
          <a:p>
            <a:r>
              <a:rPr lang="en-US" sz="4000" dirty="0"/>
              <a:t>1 leg</a:t>
            </a:r>
          </a:p>
          <a:p>
            <a:r>
              <a:rPr lang="en-US" sz="4000" dirty="0"/>
              <a:t>1 nod of the head</a:t>
            </a:r>
          </a:p>
          <a:p>
            <a:r>
              <a:rPr lang="en-US" sz="4000" dirty="0"/>
              <a:t>Stand up, sit down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B846AB-CDF8-43C5-88D4-89CFE1820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019" y="360546"/>
            <a:ext cx="1443790" cy="2069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B258E3-7B33-4203-BE55-87DB993A37C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492" y="349467"/>
            <a:ext cx="1607167" cy="20698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042D13-A695-40A9-9D8A-A4595949FA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592" y="1732050"/>
            <a:ext cx="2085975" cy="2190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59340B-67AE-48E8-AF74-437C1854BB3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887498" flipH="1">
            <a:off x="8114241" y="2401465"/>
            <a:ext cx="1351459" cy="27285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43731C-37AB-4A1F-8502-33A9F8BA573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013" y="2867025"/>
            <a:ext cx="2762250" cy="16573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2D09A4-6D76-48D0-BDC8-66CB610455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17873" r="28004" b="16492"/>
          <a:stretch/>
        </p:blipFill>
        <p:spPr>
          <a:xfrm flipH="1">
            <a:off x="4534455" y="3455403"/>
            <a:ext cx="4130190" cy="333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3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048458-E26C-4EA7-A90B-AA667FB93A23}"/>
              </a:ext>
            </a:extLst>
          </p:cNvPr>
          <p:cNvSpPr txBox="1"/>
          <p:nvPr/>
        </p:nvSpPr>
        <p:spPr>
          <a:xfrm>
            <a:off x="399537" y="724932"/>
            <a:ext cx="107417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Put your right arm in, your right arm out</a:t>
            </a:r>
          </a:p>
          <a:p>
            <a:r>
              <a:rPr lang="en-US" sz="4000" dirty="0"/>
              <a:t>In, out, in, out, shake it all about</a:t>
            </a:r>
          </a:p>
          <a:p>
            <a:r>
              <a:rPr lang="en-US" sz="4000" dirty="0"/>
              <a:t>You do the Hokey-</a:t>
            </a:r>
            <a:r>
              <a:rPr lang="en-US" sz="4000" dirty="0" err="1"/>
              <a:t>Cokey</a:t>
            </a:r>
            <a:r>
              <a:rPr lang="en-US" sz="4000" dirty="0"/>
              <a:t> and you turn around</a:t>
            </a:r>
          </a:p>
          <a:p>
            <a:r>
              <a:rPr lang="en-US" sz="4000" dirty="0"/>
              <a:t>That’s what it’s all about.</a:t>
            </a:r>
          </a:p>
          <a:p>
            <a:r>
              <a:rPr lang="en-US" sz="4000" dirty="0"/>
              <a:t>Woah-oh the Hokey-</a:t>
            </a:r>
            <a:r>
              <a:rPr lang="en-US" sz="4000" dirty="0" err="1"/>
              <a:t>Cokey</a:t>
            </a:r>
            <a:r>
              <a:rPr lang="en-US" sz="4000" dirty="0"/>
              <a:t> x3</a:t>
            </a:r>
          </a:p>
          <a:p>
            <a:r>
              <a:rPr lang="en-US" sz="4000" dirty="0"/>
              <a:t>Knees bend, arms stretch. Rah </a:t>
            </a:r>
            <a:r>
              <a:rPr lang="en-US" sz="4000" dirty="0" err="1"/>
              <a:t>Rah</a:t>
            </a:r>
            <a:r>
              <a:rPr lang="en-US" sz="4000" dirty="0"/>
              <a:t> </a:t>
            </a:r>
            <a:r>
              <a:rPr lang="en-US" sz="4000" dirty="0" err="1"/>
              <a:t>Rah</a:t>
            </a:r>
            <a:r>
              <a:rPr lang="en-US" sz="4000" dirty="0"/>
              <a:t>!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9672543-97CB-498B-8711-B9DFB76582E3}"/>
              </a:ext>
            </a:extLst>
          </p:cNvPr>
          <p:cNvSpPr/>
          <p:nvPr/>
        </p:nvSpPr>
        <p:spPr>
          <a:xfrm>
            <a:off x="742107" y="4510584"/>
            <a:ext cx="2650798" cy="1048005"/>
          </a:xfrm>
          <a:prstGeom prst="rightArrow">
            <a:avLst>
              <a:gd name="adj1" fmla="val 50000"/>
              <a:gd name="adj2" fmla="val 92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00259450-6879-4CC8-92C8-FDAED81D05D0}"/>
              </a:ext>
            </a:extLst>
          </p:cNvPr>
          <p:cNvSpPr/>
          <p:nvPr/>
        </p:nvSpPr>
        <p:spPr>
          <a:xfrm flipH="1">
            <a:off x="3950525" y="4494543"/>
            <a:ext cx="2650798" cy="1048005"/>
          </a:xfrm>
          <a:prstGeom prst="rightArrow">
            <a:avLst>
              <a:gd name="adj1" fmla="val 50000"/>
              <a:gd name="adj2" fmla="val 92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208AA2BD-7349-4284-99A2-F0615B4F94F3}"/>
              </a:ext>
            </a:extLst>
          </p:cNvPr>
          <p:cNvSpPr/>
          <p:nvPr/>
        </p:nvSpPr>
        <p:spPr>
          <a:xfrm>
            <a:off x="7632190" y="4510584"/>
            <a:ext cx="3509052" cy="1073124"/>
          </a:xfrm>
          <a:prstGeom prst="leftRightArrow">
            <a:avLst>
              <a:gd name="adj1" fmla="val 50000"/>
              <a:gd name="adj2" fmla="val 761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864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7BC9D-F363-4F91-BEAB-8FD68AB7254C}"/>
              </a:ext>
            </a:extLst>
          </p:cNvPr>
          <p:cNvSpPr/>
          <p:nvPr/>
        </p:nvSpPr>
        <p:spPr>
          <a:xfrm>
            <a:off x="2468405" y="2048889"/>
            <a:ext cx="212269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spc="60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</a:t>
            </a:r>
            <a:r>
              <a:rPr lang="en-US" sz="9600" b="1" cap="none" spc="60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DB73BF-0E3C-4082-81A2-C7F3E324A9CB}"/>
              </a:ext>
            </a:extLst>
          </p:cNvPr>
          <p:cNvSpPr/>
          <p:nvPr/>
        </p:nvSpPr>
        <p:spPr>
          <a:xfrm>
            <a:off x="3747227" y="4104980"/>
            <a:ext cx="459831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spc="60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</a:t>
            </a:r>
            <a:r>
              <a:rPr lang="en-US" sz="9600" b="1" cap="none" spc="60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 here!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A6D1A8-7D0A-4023-8732-08701FBB2BE9}"/>
              </a:ext>
            </a:extLst>
          </p:cNvPr>
          <p:cNvSpPr/>
          <p:nvPr/>
        </p:nvSpPr>
        <p:spPr>
          <a:xfrm>
            <a:off x="4810146" y="1633391"/>
            <a:ext cx="1236236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72468C-ABF9-451C-BB63-0FF0460BB69B}"/>
              </a:ext>
            </a:extLst>
          </p:cNvPr>
          <p:cNvSpPr/>
          <p:nvPr/>
        </p:nvSpPr>
        <p:spPr>
          <a:xfrm>
            <a:off x="6223802" y="1923317"/>
            <a:ext cx="612668" cy="20159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500" b="1" cap="none" spc="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B52CE1-E54C-472E-B2DC-5B72CB6710FD}"/>
              </a:ext>
            </a:extLst>
          </p:cNvPr>
          <p:cNvSpPr/>
          <p:nvPr/>
        </p:nvSpPr>
        <p:spPr>
          <a:xfrm>
            <a:off x="6948956" y="1642991"/>
            <a:ext cx="1451039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4DFD5B-4A9F-4F29-90DA-701634635096}"/>
              </a:ext>
            </a:extLst>
          </p:cNvPr>
          <p:cNvSpPr/>
          <p:nvPr/>
        </p:nvSpPr>
        <p:spPr>
          <a:xfrm>
            <a:off x="8312631" y="1642991"/>
            <a:ext cx="1410964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</a:t>
            </a:r>
          </a:p>
        </p:txBody>
      </p:sp>
      <p:pic>
        <p:nvPicPr>
          <p:cNvPr id="11" name="Graphic 10" descr="Crown">
            <a:extLst>
              <a:ext uri="{FF2B5EF4-FFF2-40B4-BE49-F238E27FC236}">
                <a16:creationId xmlns:a16="http://schemas.microsoft.com/office/drawing/2014/main" id="{F0D9272F-6F6D-48E3-9654-07CDAB729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6189" y="289926"/>
            <a:ext cx="2402147" cy="204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57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B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D7F019-511D-4125-B4B1-813D2818BFFF}"/>
              </a:ext>
            </a:extLst>
          </p:cNvPr>
          <p:cNvSpPr txBox="1"/>
          <p:nvPr/>
        </p:nvSpPr>
        <p:spPr>
          <a:xfrm>
            <a:off x="190989" y="587430"/>
            <a:ext cx="1123901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If I go climbing, climbing, climbing</a:t>
            </a:r>
          </a:p>
          <a:p>
            <a:r>
              <a:rPr lang="en-US" sz="4000" dirty="0"/>
              <a:t>If I go climbing; God is there</a:t>
            </a:r>
          </a:p>
          <a:p>
            <a:r>
              <a:rPr lang="en-US" sz="4000" dirty="0"/>
              <a:t>If I go climbing on the highest mountain</a:t>
            </a:r>
          </a:p>
          <a:p>
            <a:r>
              <a:rPr lang="en-US" sz="4000" dirty="0"/>
              <a:t>God is there ‘cos he is everywhere.</a:t>
            </a:r>
          </a:p>
          <a:p>
            <a:endParaRPr lang="en-US" sz="4000" dirty="0"/>
          </a:p>
          <a:p>
            <a:r>
              <a:rPr lang="en-US" sz="4000" dirty="0"/>
              <a:t>If I go flying in the biggest </a:t>
            </a:r>
            <a:r>
              <a:rPr lang="en-US" sz="4000" dirty="0" err="1"/>
              <a:t>aeroplane</a:t>
            </a:r>
            <a:endParaRPr lang="en-US" sz="4000" dirty="0"/>
          </a:p>
          <a:p>
            <a:r>
              <a:rPr lang="en-US" sz="4000" dirty="0"/>
              <a:t>If I go driving far away</a:t>
            </a:r>
          </a:p>
          <a:p>
            <a:r>
              <a:rPr lang="en-US" sz="4000" dirty="0"/>
              <a:t>If I go swimming in the deepest ocean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3C07E7-F3F5-49F2-8091-18F9B40373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349A4"/>
              </a:clrFrom>
              <a:clrTo>
                <a:srgbClr val="A349A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1207" y="2316915"/>
            <a:ext cx="3163793" cy="22241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060151-1E56-4782-AA1B-5EFF0D05A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3261" y="1"/>
            <a:ext cx="1934307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5FBE86-3333-4DA8-B54A-2AC266DB311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181" y="3708401"/>
            <a:ext cx="2742520" cy="1399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AC0177-5D5B-4144-B87B-7D40CC3CE56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6031" y="4721225"/>
            <a:ext cx="2343150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4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>
            <a:extLst>
              <a:ext uri="{FF2B5EF4-FFF2-40B4-BE49-F238E27FC236}">
                <a16:creationId xmlns:a16="http://schemas.microsoft.com/office/drawing/2014/main" id="{F478B6D0-1B82-45B3-ADDB-EED3E94F3C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2" b="408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04432980-7A87-44D8-931C-44D08FEBE665}"/>
              </a:ext>
            </a:extLst>
          </p:cNvPr>
          <p:cNvSpPr/>
          <p:nvPr/>
        </p:nvSpPr>
        <p:spPr>
          <a:xfrm>
            <a:off x="2942706" y="4954386"/>
            <a:ext cx="1014152" cy="681644"/>
          </a:xfrm>
          <a:prstGeom prst="wedgeEllipseCallout">
            <a:avLst/>
          </a:prstGeom>
          <a:solidFill>
            <a:schemeClr val="bg1"/>
          </a:solidFill>
          <a:ln w="57150">
            <a:solidFill>
              <a:srgbClr val="6C9F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E17C84FB-2EC0-4C3B-A52B-900DC0A636F2}"/>
              </a:ext>
            </a:extLst>
          </p:cNvPr>
          <p:cNvSpPr/>
          <p:nvPr/>
        </p:nvSpPr>
        <p:spPr>
          <a:xfrm>
            <a:off x="6968837" y="2479964"/>
            <a:ext cx="1014152" cy="681644"/>
          </a:xfrm>
          <a:prstGeom prst="wedgeEllipseCallout">
            <a:avLst>
              <a:gd name="adj1" fmla="val 23429"/>
              <a:gd name="adj2" fmla="val 99085"/>
            </a:avLst>
          </a:prstGeom>
          <a:solidFill>
            <a:schemeClr val="bg1"/>
          </a:solidFill>
          <a:ln w="57150">
            <a:solidFill>
              <a:srgbClr val="6C9F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04991BD8-FDF9-4803-B176-4637258DCF00}"/>
              </a:ext>
            </a:extLst>
          </p:cNvPr>
          <p:cNvSpPr/>
          <p:nvPr/>
        </p:nvSpPr>
        <p:spPr>
          <a:xfrm>
            <a:off x="10510059" y="1432561"/>
            <a:ext cx="1014152" cy="681644"/>
          </a:xfrm>
          <a:prstGeom prst="wedgeEllipseCallout">
            <a:avLst>
              <a:gd name="adj1" fmla="val -22472"/>
              <a:gd name="adj2" fmla="val 79573"/>
            </a:avLst>
          </a:prstGeom>
          <a:solidFill>
            <a:schemeClr val="bg1"/>
          </a:solidFill>
          <a:ln w="57150">
            <a:solidFill>
              <a:srgbClr val="6C9F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>
            <a:extLst>
              <a:ext uri="{FF2B5EF4-FFF2-40B4-BE49-F238E27FC236}">
                <a16:creationId xmlns:a16="http://schemas.microsoft.com/office/drawing/2014/main" id="{261CAC64-62B7-4873-8418-AD3BB178B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0" b="1343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>
            <a:extLst>
              <a:ext uri="{FF2B5EF4-FFF2-40B4-BE49-F238E27FC236}">
                <a16:creationId xmlns:a16="http://schemas.microsoft.com/office/drawing/2014/main" id="{90B5A0BB-5933-47BB-8F0B-EF99F7CF7C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5" b="776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>
            <a:extLst>
              <a:ext uri="{FF2B5EF4-FFF2-40B4-BE49-F238E27FC236}">
                <a16:creationId xmlns:a16="http://schemas.microsoft.com/office/drawing/2014/main" id="{F478B6D0-1B82-45B3-ADDB-EED3E94F3C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2" b="408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12188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AC0245FF-74A5-4D15-8EE4-4411EE5BA5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" b="1211"/>
          <a:stretch/>
        </p:blipFill>
        <p:spPr bwMode="auto">
          <a:xfrm>
            <a:off x="1174865" y="-261851"/>
            <a:ext cx="11017135" cy="7119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1BC5EB3B-28E8-4C67-B888-D34FF92C4F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562" b="3548"/>
          <a:stretch/>
        </p:blipFill>
        <p:spPr bwMode="auto">
          <a:xfrm flipH="1">
            <a:off x="0" y="-261851"/>
            <a:ext cx="1208114" cy="7119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>
            <a:extLst>
              <a:ext uri="{FF2B5EF4-FFF2-40B4-BE49-F238E27FC236}">
                <a16:creationId xmlns:a16="http://schemas.microsoft.com/office/drawing/2014/main" id="{FEFA45D6-5B9C-4961-8594-E3485A55F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5" b="1063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FAC2471A-9B44-4C3A-8AAD-B8AE9C278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7" b="16005"/>
          <a:stretch/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5500</TotalTime>
  <Words>259</Words>
  <Application>Microsoft Office PowerPoint</Application>
  <PresentationFormat>Widescreen</PresentationFormat>
  <Paragraphs>48</Paragraphs>
  <Slides>20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Andy</vt:lpstr>
      <vt:lpstr>Arial</vt:lpstr>
      <vt:lpstr>Calibri</vt:lpstr>
      <vt:lpstr>Calibri Light</vt:lpstr>
      <vt:lpstr>HW Andy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Trasler</dc:creator>
  <cp:lastModifiedBy>HaNnAh Trasler</cp:lastModifiedBy>
  <cp:revision>232</cp:revision>
  <dcterms:created xsi:type="dcterms:W3CDTF">2018-02-18T22:59:32Z</dcterms:created>
  <dcterms:modified xsi:type="dcterms:W3CDTF">2019-02-06T14:25:13Z</dcterms:modified>
</cp:coreProperties>
</file>