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7" r:id="rId3"/>
    <p:sldId id="279" r:id="rId4"/>
    <p:sldId id="273" r:id="rId5"/>
    <p:sldId id="280" r:id="rId6"/>
    <p:sldId id="281" r:id="rId7"/>
    <p:sldId id="282" r:id="rId8"/>
    <p:sldId id="264" r:id="rId9"/>
    <p:sldId id="265" r:id="rId10"/>
    <p:sldId id="283" r:id="rId11"/>
    <p:sldId id="278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 showGuides="1">
      <p:cViewPr varScale="1">
        <p:scale>
          <a:sx n="38" d="100"/>
          <a:sy n="38" d="100"/>
        </p:scale>
        <p:origin x="48" y="7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4EB01-9E75-492B-9265-3E14607B26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17307F-90F4-4F7C-91A1-1482864180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293559-29FE-47CA-BEFE-53EDD16EE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07/03/2018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D74DB8-C6D7-415E-884E-709528F39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D6FBDD-1B49-4FC9-A1F6-3B180A796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0017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7F4E7-43A4-4F5A-91B9-BBAD7459F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CBC5E0-DE3E-4E9A-8CFF-280C910A2E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065C08-807B-47BF-A19F-C27CE44D9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07/03/2018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4A9E65-0BFD-4397-83F0-893B58E0D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88185F-5BB8-4E78-A3CA-AC172B0C1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8360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8D554A-E7BF-4A12-A973-259D1BF1C3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CBD0-438D-4573-AC60-D16C622F41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C50B4C-C432-4B7F-A994-64F35809E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07/03/2018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FB68C9-FA17-46D7-9997-1643ED904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48C9D5-2A79-48B8-81F2-4742AF01C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7363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9DE21-BEEC-48A5-BA1D-B7ED4A802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48554C-5516-4870-A100-4233DDEC44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71F38-7F36-46E0-9936-E60AA6313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07/03/2018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5BABC4-6140-4D8B-B46D-77AA044DD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85E203-C2AB-40D1-8B3F-E92439724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914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061FD-97D9-4041-A024-A5B0A825A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57F37E-9F6A-441D-B82B-E835E110D0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BC82A8-B665-4E48-B2D4-4185BB2D5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07/03/2018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57B831-5D43-4FFA-A7C8-C16F84E9C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87CCF4-9AE1-419A-AC31-7546F1C0F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9787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1EBFA-A402-4433-86E0-4CB7A4EF1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94034-FFEF-489E-8DFD-8F73D2A2BD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1DDCD1-5AE3-49FD-BC58-BC6B7BFC0C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C872A2-2F9A-4C33-A748-F82194D4A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07/03/2018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FB56FB-7C77-4D3E-9084-3C7317A3C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6BEEBA-5B8A-4B58-914C-FD5B34AAA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5499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BF129-9FE6-4F0F-B8DF-1F17F89CA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5E4D90-64D8-455B-8A2C-10C3EDDC22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514A57-B27B-4B25-9CC3-5E9C3F9748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E4BF71-C6D9-4186-A09A-E8AEA9846A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84C9E7-89DF-414B-A660-34E3A5CEFC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4CE943-DFE8-43DF-9D3A-D68FFB2E9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07/03/2018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535BC6-01C4-48EA-BAC1-25FCE0E9E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A6FFD0-F1AD-4CD5-8366-3925F9CFA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8737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A8DFB-E030-41C2-BC29-5CA440DA0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58CB2C-81EE-4948-B598-7CA62A1FB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07/03/2018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34D8CA-112D-455C-AA71-776DA43A1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0AA8DC-2D15-4D03-BE83-F2F34ED5E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7120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C5A96E-B196-4FE5-94A5-7B0E8DBEF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07/03/2018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E1C143-5FFD-4426-B498-F4A51404E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C2CB5-89C5-4BA4-B4F3-6DD07EDAA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5783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E6C43-DA0F-48CD-B848-6F45BA635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1DDC69-4655-43FE-B4A1-29D148B7A8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51980E-ACC3-4F30-B7A7-7F257CA322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C7A806-6FDE-4921-A682-788BF958B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07/03/2018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525F99-BC46-4DD6-A9DC-B0DE2AAD2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34381F-9F9C-4250-AC5F-94655089B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5920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07DAB-52B0-442D-8650-8D5A04DA6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D704A5-EBF1-4A0F-B788-6EBC217BB3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6146C6-F46E-4198-BB7A-ED57663A54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74952C-0780-444B-BF50-CF78397C9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07/03/2018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8DEAAB-0DAE-4140-AAB6-B0E8F9330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1E986E-63AC-417C-B7A2-6BD9DB180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848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36029A-0CAA-4FB7-B428-A8D0888FC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48AA54-CFB7-4DF2-91B1-8C438D6518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29FA58-CBE8-4959-9D53-898C76AD6A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07ED4B-5248-4636-9751-E18410885E25}" type="datetimeFigureOut">
              <a:rPr lang="en-GB" smtClean="0"/>
              <a:t>07/03/2018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93DFC-FACE-493B-9F9B-897E84A76A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B8B6FC-D711-46FA-A7FD-5B67599E34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089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CD68D6A-4566-42DF-A8C7-356444EB8372}"/>
              </a:ext>
            </a:extLst>
          </p:cNvPr>
          <p:cNvGrpSpPr/>
          <p:nvPr/>
        </p:nvGrpSpPr>
        <p:grpSpPr>
          <a:xfrm>
            <a:off x="1524000" y="-1031"/>
            <a:ext cx="9144000" cy="5859390"/>
            <a:chOff x="216953" y="256032"/>
            <a:chExt cx="9132616" cy="617078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E37D155-F27F-4013-B4D8-A3369B4957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953" y="256032"/>
              <a:ext cx="9132616" cy="6170786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0084A1E-00D6-4C2B-A51A-7DFD1E2C0314}"/>
                </a:ext>
              </a:extLst>
            </p:cNvPr>
            <p:cNvSpPr/>
            <p:nvPr/>
          </p:nvSpPr>
          <p:spPr>
            <a:xfrm>
              <a:off x="1887757" y="256032"/>
              <a:ext cx="5368497" cy="269030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b="1" dirty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ndy" panose="02020500000000000000" pitchFamily="18" charset="2"/>
                </a:rPr>
                <a:t>WELCOME</a:t>
              </a:r>
            </a:p>
            <a:p>
              <a:pPr algn="ctr"/>
              <a:r>
                <a:rPr lang="en-US" sz="4000" b="1" dirty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ndy" panose="02020500000000000000" pitchFamily="18" charset="2"/>
                </a:rPr>
                <a:t>to the</a:t>
              </a:r>
              <a:endParaRPr lang="en-US" sz="60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dy" panose="02020500000000000000" pitchFamily="18" charset="2"/>
              </a:endParaRPr>
            </a:p>
            <a:p>
              <a:pPr algn="ctr"/>
              <a:r>
                <a:rPr lang="en-US" sz="6000" b="1" dirty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ndy" panose="02020500000000000000" pitchFamily="18" charset="2"/>
                </a:rPr>
                <a:t>Preschool Playgroup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73401DA-34BF-46DA-A4D4-AF574451B807}"/>
              </a:ext>
            </a:extLst>
          </p:cNvPr>
          <p:cNvGrpSpPr/>
          <p:nvPr/>
        </p:nvGrpSpPr>
        <p:grpSpPr>
          <a:xfrm>
            <a:off x="1847562" y="6054199"/>
            <a:ext cx="8721966" cy="656208"/>
            <a:chOff x="323562" y="6054199"/>
            <a:chExt cx="8721966" cy="65620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3CCABDD-C43C-4E5E-B932-CBAC34AFB6EA}"/>
                </a:ext>
              </a:extLst>
            </p:cNvPr>
            <p:cNvSpPr txBox="1"/>
            <p:nvPr/>
          </p:nvSpPr>
          <p:spPr>
            <a:xfrm>
              <a:off x="880284" y="6230319"/>
              <a:ext cx="26936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HW Andy" panose="03080602030302030203" pitchFamily="66" charset="0"/>
                </a:rPr>
                <a:t>Run by Holy Trinity Church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D048551-4D7B-464B-8352-0AEA14451275}"/>
                </a:ext>
              </a:extLst>
            </p:cNvPr>
            <p:cNvSpPr txBox="1"/>
            <p:nvPr/>
          </p:nvSpPr>
          <p:spPr>
            <a:xfrm>
              <a:off x="4056206" y="6230319"/>
              <a:ext cx="20632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HW Andy" panose="03080602030302030203" pitchFamily="66" charset="0"/>
                </a:rPr>
                <a:t>Find us on Facebook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A2AA78C-E9FC-488D-9B88-BD2237EFBE48}"/>
                </a:ext>
              </a:extLst>
            </p:cNvPr>
            <p:cNvSpPr txBox="1"/>
            <p:nvPr/>
          </p:nvSpPr>
          <p:spPr>
            <a:xfrm>
              <a:off x="6686768" y="6230319"/>
              <a:ext cx="23587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HW Andy" panose="03080602030302030203" pitchFamily="66" charset="0"/>
                </a:rPr>
                <a:t>playgroup@htcchicago.org</a:t>
              </a: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F42AED0-686C-4C90-A4F7-593417BD1E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303" t="16414" r="13756" b="14068"/>
            <a:stretch/>
          </p:blipFill>
          <p:spPr>
            <a:xfrm>
              <a:off x="3545048" y="6119563"/>
              <a:ext cx="628436" cy="59084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14D3FA4-500C-4C48-A066-A688E29916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62" y="6054199"/>
              <a:ext cx="610488" cy="61048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F8FD3E8-E68D-4333-81B3-9BC93B1F12C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58356" y="6188115"/>
              <a:ext cx="650449" cy="4730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706150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6D0CECF-8916-4FBF-99C1-5C734A27B126}"/>
              </a:ext>
            </a:extLst>
          </p:cNvPr>
          <p:cNvSpPr txBox="1"/>
          <p:nvPr/>
        </p:nvSpPr>
        <p:spPr>
          <a:xfrm>
            <a:off x="190989" y="587430"/>
            <a:ext cx="590501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5 little peas</a:t>
            </a:r>
          </a:p>
          <a:p>
            <a:r>
              <a:rPr lang="en-US" sz="4000" dirty="0"/>
              <a:t>In a pea-pod pressed</a:t>
            </a:r>
          </a:p>
          <a:p>
            <a:r>
              <a:rPr lang="en-US" sz="4000" dirty="0"/>
              <a:t>1 grew, 2 grew</a:t>
            </a:r>
          </a:p>
          <a:p>
            <a:r>
              <a:rPr lang="en-US" sz="4000" dirty="0"/>
              <a:t>And so did all the rest</a:t>
            </a:r>
          </a:p>
          <a:p>
            <a:r>
              <a:rPr lang="en-US" sz="4000" dirty="0"/>
              <a:t>They grew and they grew</a:t>
            </a:r>
          </a:p>
          <a:p>
            <a:r>
              <a:rPr lang="en-US" sz="4000" dirty="0"/>
              <a:t>And they did not stop</a:t>
            </a:r>
          </a:p>
          <a:p>
            <a:r>
              <a:rPr lang="en-US" sz="4000" dirty="0"/>
              <a:t>Until one day the pod went</a:t>
            </a:r>
          </a:p>
          <a:p>
            <a:r>
              <a:rPr lang="en-US" sz="4000" b="1" dirty="0"/>
              <a:t>POP!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A1FE94-8A4A-4928-AD58-097C160DB862}"/>
              </a:ext>
            </a:extLst>
          </p:cNvPr>
          <p:cNvSpPr txBox="1"/>
          <p:nvPr/>
        </p:nvSpPr>
        <p:spPr>
          <a:xfrm>
            <a:off x="6096000" y="587430"/>
            <a:ext cx="590501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5 little peas</a:t>
            </a:r>
          </a:p>
          <a:p>
            <a:r>
              <a:rPr lang="en-US" sz="4000" dirty="0"/>
              <a:t>In a pea-pod pressed</a:t>
            </a:r>
          </a:p>
          <a:p>
            <a:r>
              <a:rPr lang="en-US" sz="4000" dirty="0"/>
              <a:t>1 grew, 2 grew</a:t>
            </a:r>
          </a:p>
          <a:p>
            <a:r>
              <a:rPr lang="en-US" sz="4000" dirty="0"/>
              <a:t>And so did all the rest</a:t>
            </a:r>
          </a:p>
          <a:p>
            <a:r>
              <a:rPr lang="en-US" sz="4000" dirty="0"/>
              <a:t>They grew and they grew</a:t>
            </a:r>
          </a:p>
          <a:p>
            <a:r>
              <a:rPr lang="en-US" sz="4000" dirty="0"/>
              <a:t>So fat and round</a:t>
            </a:r>
          </a:p>
          <a:p>
            <a:r>
              <a:rPr lang="en-US" sz="4000" dirty="0"/>
              <a:t>Then all the peas</a:t>
            </a:r>
          </a:p>
          <a:p>
            <a:r>
              <a:rPr lang="en-US" sz="4000" dirty="0"/>
              <a:t>Fell to the ground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639921-817E-46C2-A762-63B90A40D0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9842"/>
          <a:stretch/>
        </p:blipFill>
        <p:spPr>
          <a:xfrm>
            <a:off x="7382622" y="5296639"/>
            <a:ext cx="4809378" cy="1561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8287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2F2BBE2-23E4-4172-BF69-C477AA77F6EF}"/>
              </a:ext>
            </a:extLst>
          </p:cNvPr>
          <p:cNvSpPr txBox="1"/>
          <p:nvPr/>
        </p:nvSpPr>
        <p:spPr>
          <a:xfrm>
            <a:off x="399537" y="724932"/>
            <a:ext cx="1074170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Hot Cross Buns Hot cross buns</a:t>
            </a:r>
          </a:p>
          <a:p>
            <a:r>
              <a:rPr lang="en-US" sz="4000" dirty="0"/>
              <a:t>1 a penny. 2 a penny.</a:t>
            </a:r>
          </a:p>
          <a:p>
            <a:r>
              <a:rPr lang="en-US" sz="4000" dirty="0"/>
              <a:t>Hot cross buns</a:t>
            </a:r>
          </a:p>
          <a:p>
            <a:r>
              <a:rPr lang="en-US" sz="4000" dirty="0"/>
              <a:t>Give them to your daughters</a:t>
            </a:r>
          </a:p>
          <a:p>
            <a:r>
              <a:rPr lang="en-US" sz="4000" dirty="0"/>
              <a:t>Give them to your sons</a:t>
            </a:r>
          </a:p>
          <a:p>
            <a:r>
              <a:rPr lang="en-US" sz="4000" dirty="0"/>
              <a:t>1 a penny. 2 a penny</a:t>
            </a:r>
          </a:p>
          <a:p>
            <a:r>
              <a:rPr lang="en-US" sz="4000" dirty="0"/>
              <a:t>Hot cross buns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CD56D0-70BD-4367-81E4-29A2F2BF0D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581" y="1654342"/>
            <a:ext cx="85725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9621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5E00CCE-5940-4A2A-A5FD-BD39C9496DAF}"/>
              </a:ext>
            </a:extLst>
          </p:cNvPr>
          <p:cNvSpPr txBox="1"/>
          <p:nvPr/>
        </p:nvSpPr>
        <p:spPr>
          <a:xfrm>
            <a:off x="399537" y="724932"/>
            <a:ext cx="1074170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I’m a little teapot, short and stout,</a:t>
            </a:r>
          </a:p>
          <a:p>
            <a:r>
              <a:rPr lang="en-US" sz="4000" dirty="0"/>
              <a:t>Here’s my handle, here’s my spout.</a:t>
            </a:r>
          </a:p>
          <a:p>
            <a:r>
              <a:rPr lang="en-US" sz="4000" dirty="0"/>
              <a:t>When I start to whistle; hear me shout,</a:t>
            </a:r>
          </a:p>
          <a:p>
            <a:r>
              <a:rPr lang="en-US" sz="4000" dirty="0"/>
              <a:t>Pick me up and pour me out.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2C918ED-3C4A-485C-BABA-2CFF5F9C270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526" y="2847494"/>
            <a:ext cx="5606716" cy="368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819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636923F-A28D-4379-8479-8C0F9DB69B6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45240" y="456031"/>
            <a:ext cx="6168326" cy="620307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7DF4453-4E2B-48F0-89C0-539164151501}"/>
              </a:ext>
            </a:extLst>
          </p:cNvPr>
          <p:cNvSpPr/>
          <p:nvPr/>
        </p:nvSpPr>
        <p:spPr>
          <a:xfrm>
            <a:off x="678434" y="2644170"/>
            <a:ext cx="897534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3810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God Rescues</a:t>
            </a:r>
          </a:p>
        </p:txBody>
      </p:sp>
    </p:spTree>
    <p:extLst>
      <p:ext uri="{BB962C8B-B14F-4D97-AF65-F5344CB8AC3E}">
        <p14:creationId xmlns:p14="http://schemas.microsoft.com/office/powerpoint/2010/main" val="874057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285D1F6-35A1-4FAA-85A2-3031AF551D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7" r="3704"/>
          <a:stretch/>
        </p:blipFill>
        <p:spPr>
          <a:xfrm>
            <a:off x="0" y="2540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337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00AA14-D46C-4159-B036-03C1410267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760"/>
          <a:stretch/>
        </p:blipFill>
        <p:spPr>
          <a:xfrm>
            <a:off x="2514600" y="1"/>
            <a:ext cx="97028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033D580-1CF0-4341-A97B-53B4E7B893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760" r="85147"/>
          <a:stretch/>
        </p:blipFill>
        <p:spPr>
          <a:xfrm flipH="1">
            <a:off x="0" y="0"/>
            <a:ext cx="2514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398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463325-C79D-49E8-93A4-0621279E21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86" b="14778"/>
          <a:stretch/>
        </p:blipFill>
        <p:spPr>
          <a:xfrm>
            <a:off x="0" y="80786"/>
            <a:ext cx="5156200" cy="33482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190B6E6-BDAF-4D63-9E4E-7BC4AB4CA09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8300" y="2787473"/>
            <a:ext cx="6197600" cy="41102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C978C2B-D886-4B5C-96D3-9F4FCE4A18B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1" y="-150107"/>
            <a:ext cx="4857750" cy="48577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0CD063D-6348-4826-BAAC-2F607FAA5AC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5" t="23504" r="5555" b="11779"/>
          <a:stretch/>
        </p:blipFill>
        <p:spPr>
          <a:xfrm>
            <a:off x="7086600" y="3051175"/>
            <a:ext cx="5181600" cy="384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671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43FB7F0-F676-406F-9D99-51B249A07D6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025" y="1322648"/>
            <a:ext cx="3381375" cy="285388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F244B27-FB66-4D7D-95EF-EC92F7F88B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912" y="2419350"/>
            <a:ext cx="5178395" cy="3092450"/>
          </a:xfrm>
          <a:prstGeom prst="rect">
            <a:avLst/>
          </a:prstGeom>
        </p:spPr>
      </p:pic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DA8E5A43-6B08-4AAD-AA7B-ADB5B8BD6D3C}"/>
              </a:ext>
            </a:extLst>
          </p:cNvPr>
          <p:cNvSpPr/>
          <p:nvPr/>
        </p:nvSpPr>
        <p:spPr>
          <a:xfrm>
            <a:off x="1978025" y="1066800"/>
            <a:ext cx="9172575" cy="4953000"/>
          </a:xfrm>
          <a:prstGeom prst="wedgeRoundRectCallout">
            <a:avLst>
              <a:gd name="adj1" fmla="val -68005"/>
              <a:gd name="adj2" fmla="val -63588"/>
              <a:gd name="adj3" fmla="val 16667"/>
            </a:avLst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3151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00AA14-D46C-4159-B036-03C1410267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760"/>
          <a:stretch/>
        </p:blipFill>
        <p:spPr>
          <a:xfrm>
            <a:off x="2590800" y="1"/>
            <a:ext cx="97028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033D580-1CF0-4341-A97B-53B4E7B893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760" r="85147"/>
          <a:stretch/>
        </p:blipFill>
        <p:spPr>
          <a:xfrm flipH="1">
            <a:off x="0" y="0"/>
            <a:ext cx="25908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876053A-33B6-4BAC-B79B-D8AB427E53C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858" y="5638616"/>
            <a:ext cx="1504741" cy="12700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154AF6B-C8DA-489A-9C29-F195AA14C1D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508" y="2666999"/>
            <a:ext cx="1113291" cy="9396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6E2D6AD-1F9F-4C79-B69D-365F8D1E696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65661" y="4595094"/>
            <a:ext cx="1414239" cy="11936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4272487-863C-4867-BF66-1FA298074C0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587" y="3683000"/>
            <a:ext cx="1414238" cy="11936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A4123B4-1731-473C-87D9-4C8766652E3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313" y="4699108"/>
            <a:ext cx="1616072" cy="9650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5BD7F00-6FDC-47A8-A5ED-3EDE79ACB80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513" y="5334108"/>
            <a:ext cx="1616072" cy="96509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50F2751-9269-40D5-8261-1962759821B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3" y="4597508"/>
            <a:ext cx="1616072" cy="96509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4C871EE-D94D-4B54-A2C2-E0ECD895CB5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47" y="5664308"/>
            <a:ext cx="1956338" cy="116829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C1BEB55-61D4-4A9D-B118-00DB934EDDD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599" y="4351049"/>
            <a:ext cx="1390870" cy="83060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01B3C67-06E1-4C5F-93A4-A0C320F9933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502" y="3710630"/>
            <a:ext cx="1616072" cy="96509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9B8E748-FD23-4744-86D1-D8E9607966E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151" y="3157247"/>
            <a:ext cx="1263093" cy="75429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B95C6B3-5AC9-4D6F-B794-3BF802C8495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620" y="3079216"/>
            <a:ext cx="1011051" cy="60378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0036089-8E15-461A-BB00-8D960860838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841" y="2490055"/>
            <a:ext cx="1011051" cy="60378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63D5742-BABF-48C1-A54D-6AF50992D06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740" y="1963444"/>
            <a:ext cx="1011051" cy="60378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68CEF59-0E6C-43B0-8F5D-242876FE6B2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998" y="1909890"/>
            <a:ext cx="1011051" cy="60378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78AEA79-E044-435C-BA72-AEB3F718C05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697" y="1856463"/>
            <a:ext cx="684668" cy="40887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1B828A9-D9E3-425D-B3B7-AB8099E1B55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782" y="1515355"/>
            <a:ext cx="684668" cy="40887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0964588-6BDF-4892-8BC8-EC88F36A7C9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907" y="1446444"/>
            <a:ext cx="684668" cy="40887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3D6D38D-BE1C-4529-BCAC-4CB5AF2288B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650" y="1318002"/>
            <a:ext cx="684668" cy="4088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234FFE8-0307-4843-AEDA-1A191CAB4E3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984" y="3429000"/>
            <a:ext cx="1008066" cy="85080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B2CA2CF-4749-4404-A1E1-0DCB9D76068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1079" y="2411166"/>
            <a:ext cx="1008066" cy="85080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DA4568D-9554-44AE-B560-B86E9260C5F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170" y="2157930"/>
            <a:ext cx="824701" cy="69604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0C31769-7383-4874-858E-2FE79A2FEE5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082" y="1742470"/>
            <a:ext cx="824701" cy="69604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F2C5CCE-CACD-48F5-AE6F-2066707CE02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217" y="1626089"/>
            <a:ext cx="824701" cy="69604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E04D9FEF-B9BA-4EBE-960D-366B14019B2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164" y="1078141"/>
            <a:ext cx="537605" cy="45373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7BD8A23-7323-48B2-8563-42BF30F2C91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22461" y="5483083"/>
            <a:ext cx="1504741" cy="127000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14E15B86-A8E7-484A-973C-BA596D4607B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63853" y="1963444"/>
            <a:ext cx="1282846" cy="108272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0E93374-6A84-4471-97C9-45BF8B02FE8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713" y="6070708"/>
            <a:ext cx="1616072" cy="96509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9B75D6D4-D6BB-47DB-8D55-D0626004EAF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313" y="3708508"/>
            <a:ext cx="1616072" cy="965091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B3B92B1-AAE5-4301-9A3B-04D6400298C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3004849"/>
            <a:ext cx="1390870" cy="83060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5C26BA62-15C1-45A4-85F6-90068D23D55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351" y="2598447"/>
            <a:ext cx="1263093" cy="754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205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BD82B29-3828-46DE-BBAA-1F11CE742286}"/>
              </a:ext>
            </a:extLst>
          </p:cNvPr>
          <p:cNvSpPr txBox="1"/>
          <p:nvPr/>
        </p:nvSpPr>
        <p:spPr>
          <a:xfrm>
            <a:off x="399537" y="724932"/>
            <a:ext cx="1074170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10 fat sausages sizzling in a pan</a:t>
            </a:r>
          </a:p>
          <a:p>
            <a:r>
              <a:rPr lang="en-US" sz="4000" dirty="0"/>
              <a:t>1 went POP and the other went BANG</a:t>
            </a:r>
          </a:p>
          <a:p>
            <a:r>
              <a:rPr lang="en-US" sz="4000" dirty="0"/>
              <a:t>8 fat sausages…</a:t>
            </a:r>
          </a:p>
        </p:txBody>
      </p:sp>
      <p:sp>
        <p:nvSpPr>
          <p:cNvPr id="11" name="AutoShape 6" descr="Image result for spider cartoon">
            <a:extLst>
              <a:ext uri="{FF2B5EF4-FFF2-40B4-BE49-F238E27FC236}">
                <a16:creationId xmlns:a16="http://schemas.microsoft.com/office/drawing/2014/main" id="{81FB559E-35B6-42A2-A28A-68F66434B4E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776538" y="1557338"/>
            <a:ext cx="66389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3BE6A09-94F3-4DD6-BF12-600DBCC4DE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389" y="2480572"/>
            <a:ext cx="5521240" cy="414093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5B85D30-7887-41B7-893E-1EA11365D41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CF"/>
              </a:clrFrom>
              <a:clrTo>
                <a:srgbClr val="FFFFC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1971" y="2847933"/>
            <a:ext cx="4677541" cy="322011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E4535F3-FD7E-44BB-AC9B-3AA248DD2E3B}"/>
              </a:ext>
            </a:extLst>
          </p:cNvPr>
          <p:cNvSpPr/>
          <p:nvPr/>
        </p:nvSpPr>
        <p:spPr>
          <a:xfrm>
            <a:off x="5611571" y="2437946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0654EA5-D2DF-4585-ADAD-7BA2AF0C8BB9}"/>
              </a:ext>
            </a:extLst>
          </p:cNvPr>
          <p:cNvSpPr/>
          <p:nvPr/>
        </p:nvSpPr>
        <p:spPr>
          <a:xfrm>
            <a:off x="5932412" y="1988771"/>
            <a:ext cx="111809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7186C77-A381-4DAA-9ED6-988EFEC1FEA7}"/>
              </a:ext>
            </a:extLst>
          </p:cNvPr>
          <p:cNvSpPr/>
          <p:nvPr/>
        </p:nvSpPr>
        <p:spPr>
          <a:xfrm>
            <a:off x="7002378" y="1716049"/>
            <a:ext cx="15881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3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6810C3F-3548-43FA-BC72-01928B95A0CE}"/>
              </a:ext>
            </a:extLst>
          </p:cNvPr>
          <p:cNvSpPr/>
          <p:nvPr/>
        </p:nvSpPr>
        <p:spPr>
          <a:xfrm>
            <a:off x="6654308" y="1988771"/>
            <a:ext cx="210138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4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A67F24F-632A-4D76-A710-1A34676B87AB}"/>
              </a:ext>
            </a:extLst>
          </p:cNvPr>
          <p:cNvSpPr/>
          <p:nvPr/>
        </p:nvSpPr>
        <p:spPr>
          <a:xfrm>
            <a:off x="7857466" y="2927228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5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2ACE5E5-C2E2-439E-8150-B0C6601B6637}"/>
              </a:ext>
            </a:extLst>
          </p:cNvPr>
          <p:cNvSpPr/>
          <p:nvPr/>
        </p:nvSpPr>
        <p:spPr>
          <a:xfrm>
            <a:off x="8563316" y="293525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6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79BAAA0-0FC7-432D-9D29-1D3FEF069D19}"/>
              </a:ext>
            </a:extLst>
          </p:cNvPr>
          <p:cNvSpPr/>
          <p:nvPr/>
        </p:nvSpPr>
        <p:spPr>
          <a:xfrm>
            <a:off x="10770038" y="2502114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10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C87B57A-EF7A-43F7-AED1-24AC7650700B}"/>
              </a:ext>
            </a:extLst>
          </p:cNvPr>
          <p:cNvSpPr/>
          <p:nvPr/>
        </p:nvSpPr>
        <p:spPr>
          <a:xfrm>
            <a:off x="9261152" y="1948666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7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69526CD-ED60-49E2-B94F-91F51EDB76C1}"/>
              </a:ext>
            </a:extLst>
          </p:cNvPr>
          <p:cNvSpPr/>
          <p:nvPr/>
        </p:nvSpPr>
        <p:spPr>
          <a:xfrm>
            <a:off x="9838667" y="1780225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8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1781624-8DD3-499A-A0E9-23EDD5CB1C16}"/>
              </a:ext>
            </a:extLst>
          </p:cNvPr>
          <p:cNvSpPr/>
          <p:nvPr/>
        </p:nvSpPr>
        <p:spPr>
          <a:xfrm>
            <a:off x="10343993" y="192460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881983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CB11C54-BEB4-475C-9674-8626D3690862}"/>
              </a:ext>
            </a:extLst>
          </p:cNvPr>
          <p:cNvSpPr txBox="1"/>
          <p:nvPr/>
        </p:nvSpPr>
        <p:spPr>
          <a:xfrm>
            <a:off x="399537" y="724932"/>
            <a:ext cx="1074170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A Pizza Hut, a Pizza Hut</a:t>
            </a:r>
          </a:p>
          <a:p>
            <a:r>
              <a:rPr lang="en-US" sz="4000" dirty="0"/>
              <a:t>Kentucky Fried Chicken and a Pizza Hut</a:t>
            </a:r>
          </a:p>
          <a:p>
            <a:r>
              <a:rPr lang="en-US" sz="4000" dirty="0"/>
              <a:t>A Pizza Hut, a Pizza Hut</a:t>
            </a:r>
          </a:p>
          <a:p>
            <a:r>
              <a:rPr lang="en-US" sz="4000" dirty="0"/>
              <a:t>Kentucky Fried Chicken and a Pizza Hut</a:t>
            </a:r>
          </a:p>
          <a:p>
            <a:r>
              <a:rPr lang="en-US" sz="4000" dirty="0"/>
              <a:t>McDonalds, McDonalds</a:t>
            </a:r>
          </a:p>
          <a:p>
            <a:r>
              <a:rPr lang="en-US" sz="4000" dirty="0"/>
              <a:t>Kentucky Fried Chicken and a Pizza Hut</a:t>
            </a:r>
          </a:p>
          <a:p>
            <a:r>
              <a:rPr lang="en-US" sz="4000" dirty="0"/>
              <a:t>McDonalds, McDonalds</a:t>
            </a:r>
          </a:p>
          <a:p>
            <a:r>
              <a:rPr lang="en-US" sz="4000" dirty="0"/>
              <a:t>Kentucky Fried Chicken and a Pizza Hut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F7F017-1924-40EE-BEBA-C8193A6F8D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7106" y="433137"/>
            <a:ext cx="1864136" cy="187664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722B7CF-E4D3-4384-B658-2705CCDD7E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7106" y="2601579"/>
            <a:ext cx="1864136" cy="18641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7D3CD67-C899-4800-88B7-1D8E993895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7106" y="4757510"/>
            <a:ext cx="1997289" cy="186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631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241</Words>
  <Application>Microsoft Office PowerPoint</Application>
  <PresentationFormat>Widescreen</PresentationFormat>
  <Paragraphs>55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Andy</vt:lpstr>
      <vt:lpstr>Arial</vt:lpstr>
      <vt:lpstr>Arial Black</vt:lpstr>
      <vt:lpstr>Calibri</vt:lpstr>
      <vt:lpstr>Calibri Light</vt:lpstr>
      <vt:lpstr>HW Andy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HaNnAh Trasler</dc:creator>
  <cp:lastModifiedBy>HaNnAh Trasler</cp:lastModifiedBy>
  <cp:revision>27</cp:revision>
  <dcterms:created xsi:type="dcterms:W3CDTF">2018-02-18T22:59:32Z</dcterms:created>
  <dcterms:modified xsi:type="dcterms:W3CDTF">2018-03-07T13:19:26Z</dcterms:modified>
</cp:coreProperties>
</file>