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7" r:id="rId3"/>
    <p:sldId id="346" r:id="rId4"/>
    <p:sldId id="349" r:id="rId5"/>
    <p:sldId id="347" r:id="rId6"/>
    <p:sldId id="351" r:id="rId7"/>
    <p:sldId id="350" r:id="rId8"/>
    <p:sldId id="352" r:id="rId9"/>
    <p:sldId id="348" r:id="rId10"/>
    <p:sldId id="355" r:id="rId11"/>
    <p:sldId id="356" r:id="rId12"/>
    <p:sldId id="353" r:id="rId13"/>
    <p:sldId id="359" r:id="rId14"/>
    <p:sldId id="358" r:id="rId15"/>
    <p:sldId id="360" r:id="rId16"/>
    <p:sldId id="354" r:id="rId17"/>
    <p:sldId id="357" r:id="rId18"/>
    <p:sldId id="361" r:id="rId19"/>
    <p:sldId id="311" r:id="rId20"/>
    <p:sldId id="345" r:id="rId21"/>
    <p:sldId id="264" r:id="rId22"/>
    <p:sldId id="362" r:id="rId23"/>
    <p:sldId id="33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F0066"/>
    <a:srgbClr val="F2D3B6"/>
    <a:srgbClr val="D1C9B2"/>
    <a:srgbClr val="009BD1"/>
    <a:srgbClr val="D0B9A9"/>
    <a:srgbClr val="D2C9B0"/>
    <a:srgbClr val="717C52"/>
    <a:srgbClr val="37A2D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7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5.sv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23.sv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_Abraham_Strangers_JPEG_1024.jpg">
            <a:extLst>
              <a:ext uri="{FF2B5EF4-FFF2-40B4-BE49-F238E27FC236}">
                <a16:creationId xmlns:a16="http://schemas.microsoft.com/office/drawing/2014/main" id="{2DC8C799-1AEF-4E1F-8955-76B2C396D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2217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75695B1-87C6-4D9D-B66A-ECE07B030411}"/>
              </a:ext>
            </a:extLst>
          </p:cNvPr>
          <p:cNvSpPr/>
          <p:nvPr/>
        </p:nvSpPr>
        <p:spPr>
          <a:xfrm>
            <a:off x="1251284" y="360947"/>
            <a:ext cx="3729790" cy="3068053"/>
          </a:xfrm>
          <a:prstGeom prst="cloudCallout">
            <a:avLst>
              <a:gd name="adj1" fmla="val 81346"/>
              <a:gd name="adj2" fmla="val -4024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6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Abraham_Promise_JPEG_1024.jpg">
            <a:extLst>
              <a:ext uri="{FF2B5EF4-FFF2-40B4-BE49-F238E27FC236}">
                <a16:creationId xmlns:a16="http://schemas.microsoft.com/office/drawing/2014/main" id="{77F2BC92-73E1-40C6-9E7B-ECF0EBBC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 bwMode="auto">
          <a:xfrm>
            <a:off x="0" y="0"/>
            <a:ext cx="12192000" cy="68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E659D-641F-4D9B-A8B7-A945AEB8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5" y="1774474"/>
            <a:ext cx="6675864" cy="5083525"/>
          </a:xfrm>
          <a:prstGeom prst="rect">
            <a:avLst/>
          </a:prstGeom>
        </p:spPr>
      </p:pic>
      <p:pic>
        <p:nvPicPr>
          <p:cNvPr id="5" name="Graphic 4" descr="Star">
            <a:extLst>
              <a:ext uri="{FF2B5EF4-FFF2-40B4-BE49-F238E27FC236}">
                <a16:creationId xmlns:a16="http://schemas.microsoft.com/office/drawing/2014/main" id="{FF86813C-FF23-4CF2-A2E7-5E119585E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2621" y="1317274"/>
            <a:ext cx="685800" cy="685800"/>
          </a:xfrm>
          <a:prstGeom prst="rect">
            <a:avLst/>
          </a:prstGeom>
        </p:spPr>
      </p:pic>
      <p:pic>
        <p:nvPicPr>
          <p:cNvPr id="8" name="Graphic 7" descr="Shooting star">
            <a:extLst>
              <a:ext uri="{FF2B5EF4-FFF2-40B4-BE49-F238E27FC236}">
                <a16:creationId xmlns:a16="http://schemas.microsoft.com/office/drawing/2014/main" id="{712AF675-8C27-4A7B-BB4F-88DEA68FA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1600" y="1317274"/>
            <a:ext cx="914400" cy="914400"/>
          </a:xfrm>
          <a:prstGeom prst="rect">
            <a:avLst/>
          </a:prstGeom>
        </p:spPr>
      </p:pic>
      <p:pic>
        <p:nvPicPr>
          <p:cNvPr id="9" name="Graphic 8" descr="Star">
            <a:extLst>
              <a:ext uri="{FF2B5EF4-FFF2-40B4-BE49-F238E27FC236}">
                <a16:creationId xmlns:a16="http://schemas.microsoft.com/office/drawing/2014/main" id="{7E683A02-4468-40AF-83C4-9987F6053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0290" y="721061"/>
            <a:ext cx="685800" cy="685800"/>
          </a:xfrm>
          <a:prstGeom prst="rect">
            <a:avLst/>
          </a:prstGeom>
        </p:spPr>
      </p:pic>
      <p:pic>
        <p:nvPicPr>
          <p:cNvPr id="10" name="Graphic 9" descr="Star">
            <a:extLst>
              <a:ext uri="{FF2B5EF4-FFF2-40B4-BE49-F238E27FC236}">
                <a16:creationId xmlns:a16="http://schemas.microsoft.com/office/drawing/2014/main" id="{3151E86A-B291-48BA-95E6-F8F407274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4579" y="178650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0FC66-8035-4974-9B1A-6BB4DBAD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"/>
            <a:ext cx="12192000" cy="68605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D85462-86CE-49BE-AFF7-CADE3D6E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70820" y="3034482"/>
            <a:ext cx="5021179" cy="38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_Abraham_Strangers_JPEG_1024.jpg">
            <a:extLst>
              <a:ext uri="{FF2B5EF4-FFF2-40B4-BE49-F238E27FC236}">
                <a16:creationId xmlns:a16="http://schemas.microsoft.com/office/drawing/2014/main" id="{2DC8C799-1AEF-4E1F-8955-76B2C396D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2217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75695B1-87C6-4D9D-B66A-ECE07B030411}"/>
              </a:ext>
            </a:extLst>
          </p:cNvPr>
          <p:cNvSpPr/>
          <p:nvPr/>
        </p:nvSpPr>
        <p:spPr>
          <a:xfrm>
            <a:off x="1251284" y="360947"/>
            <a:ext cx="3729790" cy="3068053"/>
          </a:xfrm>
          <a:prstGeom prst="cloudCallout">
            <a:avLst>
              <a:gd name="adj1" fmla="val 81346"/>
              <a:gd name="adj2" fmla="val -4024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2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1_Abraham_Strangers_JPEG_1024.jpg">
            <a:extLst>
              <a:ext uri="{FF2B5EF4-FFF2-40B4-BE49-F238E27FC236}">
                <a16:creationId xmlns:a16="http://schemas.microsoft.com/office/drawing/2014/main" id="{2EF6D84D-09D5-4028-94FD-6C30638B8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b="1432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8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_Abraham_Strangers_JPEG_1024.jpg">
            <a:extLst>
              <a:ext uri="{FF2B5EF4-FFF2-40B4-BE49-F238E27FC236}">
                <a16:creationId xmlns:a16="http://schemas.microsoft.com/office/drawing/2014/main" id="{2DC8C799-1AEF-4E1F-8955-76B2C396D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2217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75695B1-87C6-4D9D-B66A-ECE07B030411}"/>
              </a:ext>
            </a:extLst>
          </p:cNvPr>
          <p:cNvSpPr/>
          <p:nvPr/>
        </p:nvSpPr>
        <p:spPr>
          <a:xfrm>
            <a:off x="1251284" y="360947"/>
            <a:ext cx="3729790" cy="3068053"/>
          </a:xfrm>
          <a:prstGeom prst="cloudCallout">
            <a:avLst>
              <a:gd name="adj1" fmla="val 81346"/>
              <a:gd name="adj2" fmla="val -40245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Baby">
            <a:extLst>
              <a:ext uri="{FF2B5EF4-FFF2-40B4-BE49-F238E27FC236}">
                <a16:creationId xmlns:a16="http://schemas.microsoft.com/office/drawing/2014/main" id="{BFF46C4C-3F05-40C7-9141-786A2915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1464" y="848226"/>
            <a:ext cx="2135606" cy="21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Abraham_Strangers_JPEG_1024.jpg">
            <a:extLst>
              <a:ext uri="{FF2B5EF4-FFF2-40B4-BE49-F238E27FC236}">
                <a16:creationId xmlns:a16="http://schemas.microsoft.com/office/drawing/2014/main" id="{DC394054-EDE8-4A87-A138-66CE91A25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" b="14661"/>
          <a:stretch/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4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Abraham_Isaac_JPEG_1024.jpg">
            <a:extLst>
              <a:ext uri="{FF2B5EF4-FFF2-40B4-BE49-F238E27FC236}">
                <a16:creationId xmlns:a16="http://schemas.microsoft.com/office/drawing/2014/main" id="{2C55CBDD-1511-4E68-A9C8-DFB81F27F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7" b="6299"/>
          <a:stretch/>
        </p:blipFill>
        <p:spPr bwMode="auto">
          <a:xfrm>
            <a:off x="-1" y="0"/>
            <a:ext cx="122240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7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4_Abraham_Promise_JPEG_1024.jpg">
            <a:extLst>
              <a:ext uri="{FF2B5EF4-FFF2-40B4-BE49-F238E27FC236}">
                <a16:creationId xmlns:a16="http://schemas.microsoft.com/office/drawing/2014/main" id="{930D8FFF-82A4-45ED-86A5-5EA4BF598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 bwMode="auto">
          <a:xfrm>
            <a:off x="0" y="0"/>
            <a:ext cx="12192000" cy="68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5" descr="Star">
            <a:extLst>
              <a:ext uri="{FF2B5EF4-FFF2-40B4-BE49-F238E27FC236}">
                <a16:creationId xmlns:a16="http://schemas.microsoft.com/office/drawing/2014/main" id="{14B91EEB-388A-4DC5-A83F-9A33C7DB6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7593" y="1695383"/>
            <a:ext cx="685800" cy="685800"/>
          </a:xfrm>
          <a:prstGeom prst="rect">
            <a:avLst/>
          </a:prstGeom>
        </p:spPr>
      </p:pic>
      <p:pic>
        <p:nvPicPr>
          <p:cNvPr id="7" name="Graphic 6" descr="Shooting star">
            <a:extLst>
              <a:ext uri="{FF2B5EF4-FFF2-40B4-BE49-F238E27FC236}">
                <a16:creationId xmlns:a16="http://schemas.microsoft.com/office/drawing/2014/main" id="{D53E6551-5B84-46B0-9C06-C0616EF44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6572" y="1695383"/>
            <a:ext cx="914400" cy="914400"/>
          </a:xfrm>
          <a:prstGeom prst="rect">
            <a:avLst/>
          </a:prstGeom>
        </p:spPr>
      </p:pic>
      <p:pic>
        <p:nvPicPr>
          <p:cNvPr id="8" name="Graphic 7" descr="Star">
            <a:extLst>
              <a:ext uri="{FF2B5EF4-FFF2-40B4-BE49-F238E27FC236}">
                <a16:creationId xmlns:a16="http://schemas.microsoft.com/office/drawing/2014/main" id="{CA5916A6-ED95-4A25-AF51-67C883A77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5262" y="1099170"/>
            <a:ext cx="685800" cy="685800"/>
          </a:xfrm>
          <a:prstGeom prst="rect">
            <a:avLst/>
          </a:prstGeom>
        </p:spPr>
      </p:pic>
      <p:pic>
        <p:nvPicPr>
          <p:cNvPr id="9" name="Graphic 8" descr="Star">
            <a:extLst>
              <a:ext uri="{FF2B5EF4-FFF2-40B4-BE49-F238E27FC236}">
                <a16:creationId xmlns:a16="http://schemas.microsoft.com/office/drawing/2014/main" id="{B31B8444-4C5D-42F3-8F4C-A374CF00E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310" y="2101679"/>
            <a:ext cx="685800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2CEE4-D626-4549-9F33-B740F2559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09240"/>
            <a:ext cx="5871411" cy="4948760"/>
          </a:xfrm>
          <a:prstGeom prst="rect">
            <a:avLst/>
          </a:prstGeom>
        </p:spPr>
      </p:pic>
      <p:pic>
        <p:nvPicPr>
          <p:cNvPr id="4" name="Graphic 3" descr="Crown">
            <a:extLst>
              <a:ext uri="{FF2B5EF4-FFF2-40B4-BE49-F238E27FC236}">
                <a16:creationId xmlns:a16="http://schemas.microsoft.com/office/drawing/2014/main" id="{3D4B867A-BE50-4C0E-B8D5-025C6FBF8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2125" y="3237605"/>
            <a:ext cx="2217821" cy="1891671"/>
          </a:xfrm>
          <a:prstGeom prst="rect">
            <a:avLst/>
          </a:prstGeom>
        </p:spPr>
      </p:pic>
      <p:pic>
        <p:nvPicPr>
          <p:cNvPr id="10" name="Graphic 9" descr="Tent">
            <a:extLst>
              <a:ext uri="{FF2B5EF4-FFF2-40B4-BE49-F238E27FC236}">
                <a16:creationId xmlns:a16="http://schemas.microsoft.com/office/drawing/2014/main" id="{FF6B3BA9-3A56-4112-8EA0-68F9C51591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91689" y="476272"/>
            <a:ext cx="1344847" cy="134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3E9507-ED17-409E-A41C-FD12FB4F0DB1}"/>
              </a:ext>
            </a:extLst>
          </p:cNvPr>
          <p:cNvSpPr txBox="1"/>
          <p:nvPr/>
        </p:nvSpPr>
        <p:spPr>
          <a:xfrm>
            <a:off x="190989" y="587430"/>
            <a:ext cx="6330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1 2 3 4 5</a:t>
            </a:r>
          </a:p>
          <a:p>
            <a:r>
              <a:rPr lang="en-US" sz="4000" dirty="0"/>
              <a:t>Once I caught a fish alive</a:t>
            </a:r>
          </a:p>
          <a:p>
            <a:r>
              <a:rPr lang="en-US" sz="4000" dirty="0"/>
              <a:t>6 7 8 9 10</a:t>
            </a:r>
          </a:p>
          <a:p>
            <a:r>
              <a:rPr lang="en-US" sz="4000" dirty="0"/>
              <a:t>Then I threw it back again</a:t>
            </a:r>
          </a:p>
          <a:p>
            <a:r>
              <a:rPr lang="en-US" sz="4000" dirty="0"/>
              <a:t>Why did you let it go?</a:t>
            </a:r>
          </a:p>
          <a:p>
            <a:r>
              <a:rPr lang="en-US" sz="4000" dirty="0"/>
              <a:t>Because it bit my finger so</a:t>
            </a:r>
          </a:p>
          <a:p>
            <a:r>
              <a:rPr lang="en-US" sz="4000" dirty="0"/>
              <a:t>Which finger did it bite?</a:t>
            </a:r>
          </a:p>
          <a:p>
            <a:r>
              <a:rPr lang="en-US" sz="4000" dirty="0"/>
              <a:t>This little finger on my right.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B080D9-FC0D-4B36-8189-A8C5A0902A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9809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0BA4F1-D8C1-4CDF-B1CC-0FC79724FA2C}"/>
              </a:ext>
            </a:extLst>
          </p:cNvPr>
          <p:cNvSpPr txBox="1"/>
          <p:nvPr/>
        </p:nvSpPr>
        <p:spPr>
          <a:xfrm>
            <a:off x="351411" y="584252"/>
            <a:ext cx="11559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</a:t>
            </a:r>
            <a:r>
              <a:rPr lang="en-US" sz="4000" dirty="0"/>
              <a:t> little monkeys jumping on the bed</a:t>
            </a:r>
          </a:p>
          <a:p>
            <a:r>
              <a:rPr lang="en-US" sz="4000" dirty="0"/>
              <a:t>One fell off and bumped his head</a:t>
            </a:r>
          </a:p>
          <a:p>
            <a:r>
              <a:rPr lang="en-US" sz="4000" dirty="0"/>
              <a:t>Mama called the doctor and the doctor said</a:t>
            </a:r>
          </a:p>
          <a:p>
            <a:r>
              <a:rPr lang="en-US" sz="4000" dirty="0"/>
              <a:t>“No more monkeys jumping on the bed”</a:t>
            </a:r>
          </a:p>
          <a:p>
            <a:endParaRPr lang="en-US" sz="4000" dirty="0"/>
          </a:p>
          <a:p>
            <a:r>
              <a:rPr lang="en-US" sz="4000" b="1" dirty="0"/>
              <a:t>4</a:t>
            </a:r>
            <a:r>
              <a:rPr lang="en-US" sz="4000" dirty="0"/>
              <a:t> little monkeys…</a:t>
            </a:r>
          </a:p>
          <a:p>
            <a:r>
              <a:rPr lang="en-US" sz="4000" b="1" dirty="0"/>
              <a:t>3</a:t>
            </a:r>
          </a:p>
          <a:p>
            <a:r>
              <a:rPr lang="en-US" sz="4000" b="1" dirty="0"/>
              <a:t>2</a:t>
            </a:r>
          </a:p>
          <a:p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4EE2C-2924-49E5-B3DD-A7AC18F8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8200" y="2559286"/>
            <a:ext cx="6273800" cy="42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1E0C9E-CFAD-4201-A41E-CE6537C66956}"/>
              </a:ext>
            </a:extLst>
          </p:cNvPr>
          <p:cNvSpPr txBox="1"/>
          <p:nvPr/>
        </p:nvSpPr>
        <p:spPr>
          <a:xfrm>
            <a:off x="351411" y="584252"/>
            <a:ext cx="11559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There were </a:t>
            </a:r>
            <a:r>
              <a:rPr lang="en-US" sz="4000" b="1" dirty="0"/>
              <a:t>10 </a:t>
            </a:r>
            <a:r>
              <a:rPr lang="en-US" sz="4000" dirty="0"/>
              <a:t>in the bed and the little one said</a:t>
            </a:r>
          </a:p>
          <a:p>
            <a:r>
              <a:rPr lang="en-US" sz="4000" dirty="0"/>
              <a:t>“Roll over, roll over”</a:t>
            </a:r>
          </a:p>
          <a:p>
            <a:r>
              <a:rPr lang="en-US" sz="4000" dirty="0"/>
              <a:t>So they all rolled over and one fell out.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DEDDD-994D-41AA-804B-9FC2C203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1" y="2896799"/>
            <a:ext cx="10271537" cy="40444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FFD60-6FBB-4FF1-AACF-B7F7C0B86D29}"/>
              </a:ext>
            </a:extLst>
          </p:cNvPr>
          <p:cNvSpPr/>
          <p:nvPr/>
        </p:nvSpPr>
        <p:spPr>
          <a:xfrm rot="762512">
            <a:off x="10601044" y="3440105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376C9B-1D48-4DCE-8B03-0F4F96B65AF3}"/>
              </a:ext>
            </a:extLst>
          </p:cNvPr>
          <p:cNvSpPr/>
          <p:nvPr/>
        </p:nvSpPr>
        <p:spPr>
          <a:xfrm rot="762512">
            <a:off x="9508844" y="3338503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2138E-6A6F-4A29-B348-A054819C3EF5}"/>
              </a:ext>
            </a:extLst>
          </p:cNvPr>
          <p:cNvSpPr/>
          <p:nvPr/>
        </p:nvSpPr>
        <p:spPr>
          <a:xfrm rot="762512">
            <a:off x="8599882" y="2967335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5A995C-8336-4D1E-AF50-16D22FFDB73B}"/>
              </a:ext>
            </a:extLst>
          </p:cNvPr>
          <p:cNvSpPr/>
          <p:nvPr/>
        </p:nvSpPr>
        <p:spPr>
          <a:xfrm rot="762512">
            <a:off x="7507681" y="2829221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B3328-513D-4876-B452-692882BB7E79}"/>
              </a:ext>
            </a:extLst>
          </p:cNvPr>
          <p:cNvSpPr/>
          <p:nvPr/>
        </p:nvSpPr>
        <p:spPr>
          <a:xfrm>
            <a:off x="6598718" y="2713430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639212-9ED3-4E2C-82C8-3314A74D751B}"/>
              </a:ext>
            </a:extLst>
          </p:cNvPr>
          <p:cNvSpPr/>
          <p:nvPr/>
        </p:nvSpPr>
        <p:spPr>
          <a:xfrm>
            <a:off x="5552276" y="2713430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170DE5-1583-4035-A48C-AF71EE927B3E}"/>
              </a:ext>
            </a:extLst>
          </p:cNvPr>
          <p:cNvSpPr/>
          <p:nvPr/>
        </p:nvSpPr>
        <p:spPr>
          <a:xfrm rot="21025977">
            <a:off x="4442627" y="2884483"/>
            <a:ext cx="55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931B2C-0EE6-44E9-9606-42808418813F}"/>
              </a:ext>
            </a:extLst>
          </p:cNvPr>
          <p:cNvSpPr/>
          <p:nvPr/>
        </p:nvSpPr>
        <p:spPr>
          <a:xfrm rot="21025977">
            <a:off x="3275469" y="2975562"/>
            <a:ext cx="55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00E82B-1069-41AF-8E6A-056BEC185173}"/>
              </a:ext>
            </a:extLst>
          </p:cNvPr>
          <p:cNvSpPr/>
          <p:nvPr/>
        </p:nvSpPr>
        <p:spPr>
          <a:xfrm rot="21025977">
            <a:off x="2277092" y="3214487"/>
            <a:ext cx="55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2AC1FF-23C9-4F35-98DB-2BB0D40F1587}"/>
              </a:ext>
            </a:extLst>
          </p:cNvPr>
          <p:cNvSpPr/>
          <p:nvPr/>
        </p:nvSpPr>
        <p:spPr>
          <a:xfrm rot="21025977">
            <a:off x="850806" y="3418603"/>
            <a:ext cx="9491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1E0C9E-CFAD-4201-A41E-CE6537C66956}"/>
              </a:ext>
            </a:extLst>
          </p:cNvPr>
          <p:cNvSpPr txBox="1"/>
          <p:nvPr/>
        </p:nvSpPr>
        <p:spPr>
          <a:xfrm>
            <a:off x="351411" y="5842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is the bee hive</a:t>
            </a:r>
          </a:p>
          <a:p>
            <a:r>
              <a:rPr lang="en-US" sz="4000" dirty="0"/>
              <a:t>But where are the bees?</a:t>
            </a:r>
          </a:p>
          <a:p>
            <a:r>
              <a:rPr lang="en-US" sz="4000" dirty="0"/>
              <a:t>Hiding inside where nobody sees!</a:t>
            </a:r>
          </a:p>
          <a:p>
            <a:r>
              <a:rPr lang="en-US" sz="4000" b="1" dirty="0"/>
              <a:t>Here they come creeping out the hive</a:t>
            </a:r>
          </a:p>
          <a:p>
            <a:r>
              <a:rPr lang="en-US" sz="4000" b="1" dirty="0"/>
              <a:t>1 – 2 – 3 – 4 – 5</a:t>
            </a:r>
          </a:p>
          <a:p>
            <a:endParaRPr lang="en-US" sz="4000" dirty="0"/>
          </a:p>
          <a:p>
            <a:r>
              <a:rPr lang="en-US" sz="4000" dirty="0"/>
              <a:t>…</a:t>
            </a:r>
          </a:p>
          <a:p>
            <a:r>
              <a:rPr lang="en-US" sz="4000" b="1" dirty="0"/>
              <a:t>Here they come creeping out again</a:t>
            </a:r>
          </a:p>
          <a:p>
            <a:r>
              <a:rPr lang="en-US" sz="4000" b="1" dirty="0"/>
              <a:t>1 – 2 – 3 – 4 – 5 – 6 – 7 – 8 – 9 – 10</a:t>
            </a:r>
          </a:p>
          <a:p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F9A17-7EB6-46A1-AD0D-A5FD5870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88" y="794084"/>
            <a:ext cx="4277911" cy="53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31567-0570-4F93-9A2D-3FC0C4FA5D2C}"/>
              </a:ext>
            </a:extLst>
          </p:cNvPr>
          <p:cNvSpPr txBox="1"/>
          <p:nvPr/>
        </p:nvSpPr>
        <p:spPr>
          <a:xfrm>
            <a:off x="316074" y="2794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Zoom zoom zoom</a:t>
            </a:r>
          </a:p>
          <a:p>
            <a:r>
              <a:rPr lang="en-US" sz="4000"/>
              <a:t>We’re going to the moon</a:t>
            </a:r>
          </a:p>
          <a:p>
            <a:r>
              <a:rPr lang="en-US" sz="4000"/>
              <a:t>Zoom zoom zoom</a:t>
            </a:r>
          </a:p>
          <a:p>
            <a:r>
              <a:rPr lang="en-US" sz="4000"/>
              <a:t>We’ll be there very soon</a:t>
            </a:r>
          </a:p>
          <a:p>
            <a:r>
              <a:rPr lang="en-US" sz="4000"/>
              <a:t>If you want to take a trip </a:t>
            </a:r>
          </a:p>
          <a:p>
            <a:r>
              <a:rPr lang="en-US" sz="4000"/>
              <a:t>Climb aboard my rocket  ship</a:t>
            </a:r>
          </a:p>
          <a:p>
            <a:r>
              <a:rPr lang="en-US" sz="4000"/>
              <a:t>Zoom zoom zoom</a:t>
            </a:r>
          </a:p>
          <a:p>
            <a:r>
              <a:rPr lang="en-US" sz="4000"/>
              <a:t>We’re going to the moon</a:t>
            </a:r>
          </a:p>
          <a:p>
            <a:r>
              <a:rPr lang="en-US" sz="4000"/>
              <a:t>Zoom zoom zoom</a:t>
            </a:r>
          </a:p>
          <a:p>
            <a:r>
              <a:rPr lang="en-US" sz="4000"/>
              <a:t>We’ll be there very soon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28A24-740A-4CDD-B828-D3E792D65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306">
            <a:off x="8900624" y="2744241"/>
            <a:ext cx="2793271" cy="3756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FAF20-CED2-4C60-8988-3289AE3D74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30684"/>
            <a:ext cx="2857500" cy="190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C6687F-3987-46FD-BFF0-3002161FB95B}"/>
              </a:ext>
            </a:extLst>
          </p:cNvPr>
          <p:cNvSpPr/>
          <p:nvPr/>
        </p:nvSpPr>
        <p:spPr>
          <a:xfrm>
            <a:off x="7690993" y="330684"/>
            <a:ext cx="10275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一</a:t>
            </a:r>
          </a:p>
          <a:p>
            <a:r>
              <a:rPr lang="en-GB" sz="4000" b="1" dirty="0"/>
              <a:t>二</a:t>
            </a:r>
          </a:p>
          <a:p>
            <a:r>
              <a:rPr lang="en-GB" sz="4000" b="1" dirty="0"/>
              <a:t>三</a:t>
            </a:r>
          </a:p>
          <a:p>
            <a:r>
              <a:rPr lang="en-GB" sz="4000" b="1" dirty="0"/>
              <a:t>四</a:t>
            </a:r>
          </a:p>
          <a:p>
            <a:r>
              <a:rPr lang="en-GB" sz="4000" b="1" dirty="0"/>
              <a:t>五</a:t>
            </a:r>
          </a:p>
          <a:p>
            <a:r>
              <a:rPr lang="en-GB" sz="4000" b="1" dirty="0"/>
              <a:t>六</a:t>
            </a:r>
          </a:p>
          <a:p>
            <a:r>
              <a:rPr lang="en-GB" sz="4000" b="1" dirty="0"/>
              <a:t>七</a:t>
            </a:r>
          </a:p>
          <a:p>
            <a:r>
              <a:rPr lang="en-GB" sz="4000" b="1" dirty="0"/>
              <a:t>八</a:t>
            </a:r>
          </a:p>
          <a:p>
            <a:r>
              <a:rPr lang="en-GB" sz="4000" b="1" dirty="0"/>
              <a:t>九</a:t>
            </a:r>
          </a:p>
          <a:p>
            <a:r>
              <a:rPr lang="en-GB" sz="4000" b="1" dirty="0"/>
              <a:t>十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1018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6D0E2-3265-4148-BDC5-FDA8A9B9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042" y="8569"/>
            <a:ext cx="7401958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7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Abraham_Promise_JPEG_1024.jpg">
            <a:extLst>
              <a:ext uri="{FF2B5EF4-FFF2-40B4-BE49-F238E27FC236}">
                <a16:creationId xmlns:a16="http://schemas.microsoft.com/office/drawing/2014/main" id="{77F2BC92-73E1-40C6-9E7B-ECF0EBBC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 bwMode="auto">
          <a:xfrm>
            <a:off x="0" y="0"/>
            <a:ext cx="12192000" cy="68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E659D-641F-4D9B-A8B7-A945AEB8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5" y="1774474"/>
            <a:ext cx="6675864" cy="5083525"/>
          </a:xfrm>
          <a:prstGeom prst="rect">
            <a:avLst/>
          </a:prstGeom>
        </p:spPr>
      </p:pic>
      <p:pic>
        <p:nvPicPr>
          <p:cNvPr id="4" name="Graphic 3" descr="Crown">
            <a:extLst>
              <a:ext uri="{FF2B5EF4-FFF2-40B4-BE49-F238E27FC236}">
                <a16:creationId xmlns:a16="http://schemas.microsoft.com/office/drawing/2014/main" id="{5F015455-B5D4-4F41-AC10-BE736CBF7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7089" y="443109"/>
            <a:ext cx="2217821" cy="18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9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_Abraham_Strangers_JPEG_1024.jpg">
            <a:extLst>
              <a:ext uri="{FF2B5EF4-FFF2-40B4-BE49-F238E27FC236}">
                <a16:creationId xmlns:a16="http://schemas.microsoft.com/office/drawing/2014/main" id="{2DC8C799-1AEF-4E1F-8955-76B2C396D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2217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75695B1-87C6-4D9D-B66A-ECE07B030411}"/>
              </a:ext>
            </a:extLst>
          </p:cNvPr>
          <p:cNvSpPr/>
          <p:nvPr/>
        </p:nvSpPr>
        <p:spPr>
          <a:xfrm>
            <a:off x="1251284" y="360947"/>
            <a:ext cx="3729790" cy="3068053"/>
          </a:xfrm>
          <a:prstGeom prst="cloudCallout">
            <a:avLst>
              <a:gd name="adj1" fmla="val 81346"/>
              <a:gd name="adj2" fmla="val -4024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Abraham_Promise_JPEG_1024.jpg">
            <a:extLst>
              <a:ext uri="{FF2B5EF4-FFF2-40B4-BE49-F238E27FC236}">
                <a16:creationId xmlns:a16="http://schemas.microsoft.com/office/drawing/2014/main" id="{77F2BC92-73E1-40C6-9E7B-ECF0EBBC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 bwMode="auto">
          <a:xfrm>
            <a:off x="0" y="0"/>
            <a:ext cx="12192000" cy="68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E659D-641F-4D9B-A8B7-A945AEB8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5" y="1774474"/>
            <a:ext cx="6675864" cy="5083525"/>
          </a:xfrm>
          <a:prstGeom prst="rect">
            <a:avLst/>
          </a:prstGeom>
        </p:spPr>
      </p:pic>
      <p:pic>
        <p:nvPicPr>
          <p:cNvPr id="8" name="Graphic 7" descr="Goat">
            <a:extLst>
              <a:ext uri="{FF2B5EF4-FFF2-40B4-BE49-F238E27FC236}">
                <a16:creationId xmlns:a16="http://schemas.microsoft.com/office/drawing/2014/main" id="{BD4B4F18-25DE-4FA0-9A2F-D1F62432F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2863" y="1097649"/>
            <a:ext cx="914400" cy="914400"/>
          </a:xfrm>
          <a:prstGeom prst="rect">
            <a:avLst/>
          </a:prstGeom>
        </p:spPr>
      </p:pic>
      <p:pic>
        <p:nvPicPr>
          <p:cNvPr id="10" name="Graphic 9" descr="Tent">
            <a:extLst>
              <a:ext uri="{FF2B5EF4-FFF2-40B4-BE49-F238E27FC236}">
                <a16:creationId xmlns:a16="http://schemas.microsoft.com/office/drawing/2014/main" id="{F01277EE-02D7-4764-ABB9-B976C969A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6380" y="1157807"/>
            <a:ext cx="914400" cy="914400"/>
          </a:xfrm>
          <a:prstGeom prst="rect">
            <a:avLst/>
          </a:prstGeom>
        </p:spPr>
      </p:pic>
      <p:pic>
        <p:nvPicPr>
          <p:cNvPr id="12" name="Graphic 11" descr="Hike">
            <a:extLst>
              <a:ext uri="{FF2B5EF4-FFF2-40B4-BE49-F238E27FC236}">
                <a16:creationId xmlns:a16="http://schemas.microsoft.com/office/drawing/2014/main" id="{556F87C2-009E-4881-A2D4-54F986B53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1221" y="1082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C3590C-5A5E-4EDF-B3C0-8A58641A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13" b="6604"/>
          <a:stretch/>
        </p:blipFill>
        <p:spPr>
          <a:xfrm>
            <a:off x="-20202" y="0"/>
            <a:ext cx="12212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4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Abraham_Promise_JPEG_1024.jpg">
            <a:extLst>
              <a:ext uri="{FF2B5EF4-FFF2-40B4-BE49-F238E27FC236}">
                <a16:creationId xmlns:a16="http://schemas.microsoft.com/office/drawing/2014/main" id="{77F2BC92-73E1-40C6-9E7B-ECF0EBBC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 bwMode="auto">
          <a:xfrm>
            <a:off x="0" y="0"/>
            <a:ext cx="12192000" cy="68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E659D-641F-4D9B-A8B7-A945AEB8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5" y="1774474"/>
            <a:ext cx="6675864" cy="5083525"/>
          </a:xfrm>
          <a:prstGeom prst="rect">
            <a:avLst/>
          </a:prstGeom>
        </p:spPr>
      </p:pic>
      <p:pic>
        <p:nvPicPr>
          <p:cNvPr id="6" name="Graphic 5" descr="Map compass">
            <a:extLst>
              <a:ext uri="{FF2B5EF4-FFF2-40B4-BE49-F238E27FC236}">
                <a16:creationId xmlns:a16="http://schemas.microsoft.com/office/drawing/2014/main" id="{4E9C3FEA-1FEE-414D-BAAE-1406D2C5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595379"/>
            <a:ext cx="1820779" cy="18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Abraham_Strangers_JPEG_1024.jpg">
            <a:extLst>
              <a:ext uri="{FF2B5EF4-FFF2-40B4-BE49-F238E27FC236}">
                <a16:creationId xmlns:a16="http://schemas.microsoft.com/office/drawing/2014/main" id="{A88FE736-6A45-422E-B38C-0245B4A9F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 b="1697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8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</TotalTime>
  <Words>264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224</cp:revision>
  <dcterms:created xsi:type="dcterms:W3CDTF">2018-02-18T22:59:32Z</dcterms:created>
  <dcterms:modified xsi:type="dcterms:W3CDTF">2018-09-26T12:38:43Z</dcterms:modified>
</cp:coreProperties>
</file>