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7" r:id="rId3"/>
    <p:sldId id="294" r:id="rId4"/>
    <p:sldId id="328" r:id="rId5"/>
    <p:sldId id="336" r:id="rId6"/>
    <p:sldId id="329" r:id="rId7"/>
    <p:sldId id="312" r:id="rId8"/>
    <p:sldId id="331" r:id="rId9"/>
    <p:sldId id="337" r:id="rId10"/>
    <p:sldId id="330" r:id="rId11"/>
    <p:sldId id="332" r:id="rId12"/>
    <p:sldId id="338" r:id="rId13"/>
    <p:sldId id="317" r:id="rId14"/>
    <p:sldId id="318" r:id="rId15"/>
    <p:sldId id="333" r:id="rId16"/>
    <p:sldId id="339" r:id="rId17"/>
    <p:sldId id="265" r:id="rId18"/>
    <p:sldId id="278" r:id="rId19"/>
    <p:sldId id="3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A0"/>
    <a:srgbClr val="FACC69"/>
    <a:srgbClr val="AD807E"/>
    <a:srgbClr val="FFFFFF"/>
    <a:srgbClr val="87A9B3"/>
    <a:srgbClr val="004A7F"/>
    <a:srgbClr val="D3B5E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4" autoAdjust="0"/>
    <p:restoredTop sz="88909" autoAdjust="0"/>
  </p:normalViewPr>
  <p:slideViewPr>
    <p:cSldViewPr snapToGrid="0" showGuides="1">
      <p:cViewPr varScale="1">
        <p:scale>
          <a:sx n="37" d="100"/>
          <a:sy n="37" d="100"/>
        </p:scale>
        <p:origin x="78" y="576"/>
      </p:cViewPr>
      <p:guideLst>
        <p:guide orient="horz" pos="2137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868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23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417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5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945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32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29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52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081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1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02/05/2018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4B3D2-42EA-4FFC-840A-33A1C0C40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57" t="18652" r="23286" b="2646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18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>
            <a:extLst>
              <a:ext uri="{FF2B5EF4-FFF2-40B4-BE49-F238E27FC236}">
                <a16:creationId xmlns:a16="http://schemas.microsoft.com/office/drawing/2014/main" id="{C90BC546-E335-4063-A902-CF79AFB874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9" b="2694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47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E4090F-AEC2-4E81-923C-A649EB1DB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651" t="19185" r="23750" b="261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3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ECA03ED-FE5B-4FF5-AEAC-ADFE02D77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1" t="18820" r="23225" b="26188"/>
          <a:stretch/>
        </p:blipFill>
        <p:spPr>
          <a:xfrm>
            <a:off x="0" y="0"/>
            <a:ext cx="12227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0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00ED2056-1135-49DC-A894-D598AAFE2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49" b="18621"/>
          <a:stretch/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81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4B5E40F2-9CBF-4E50-AC65-D98AF8177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" t="20174" r="476" b="9649"/>
          <a:stretch/>
        </p:blipFill>
        <p:spPr bwMode="auto">
          <a:xfrm>
            <a:off x="0" y="-1"/>
            <a:ext cx="12192000" cy="693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187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2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C6EAEB-0A0E-46A8-8689-1F2CF3C57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29" y="-14621"/>
            <a:ext cx="5016137" cy="68664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077DDE-1710-4744-B299-72F247D1DFE9}"/>
              </a:ext>
            </a:extLst>
          </p:cNvPr>
          <p:cNvSpPr/>
          <p:nvPr/>
        </p:nvSpPr>
        <p:spPr>
          <a:xfrm>
            <a:off x="1177446" y="1399793"/>
            <a:ext cx="525977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20000">
                      <a:srgbClr val="FACC69"/>
                    </a:gs>
                    <a:gs pos="100000">
                      <a:srgbClr val="FFFF00"/>
                    </a:gs>
                  </a:gsLst>
                  <a:lin ang="189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Engravers MT" panose="02090707080505020304" pitchFamily="18" charset="0"/>
              </a:rPr>
              <a:t>Today’s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20000">
                      <a:srgbClr val="FACC69"/>
                    </a:gs>
                    <a:gs pos="100000">
                      <a:srgbClr val="FFFF00"/>
                    </a:gs>
                  </a:gsLst>
                  <a:lin ang="189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Engravers MT" panose="02090707080505020304" pitchFamily="18" charset="0"/>
              </a:rPr>
              <a:t>Pictures</a:t>
            </a:r>
          </a:p>
          <a:p>
            <a:pPr algn="ctr"/>
            <a:r>
              <a:rPr lang="en-US" sz="5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20000">
                      <a:srgbClr val="FACC69"/>
                    </a:gs>
                    <a:gs pos="100000">
                      <a:srgbClr val="FFFF00"/>
                    </a:gs>
                  </a:gsLst>
                  <a:lin ang="189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Engravers MT" panose="02090707080505020304" pitchFamily="18" charset="0"/>
              </a:rPr>
              <a:t>Are from:</a:t>
            </a:r>
            <a:endParaRPr lang="en-US" sz="5400" b="1" cap="none" spc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20000">
                    <a:srgbClr val="FACC69"/>
                  </a:gs>
                  <a:gs pos="100000">
                    <a:srgbClr val="FFFF00"/>
                  </a:gs>
                </a:gsLst>
                <a:lin ang="18900000" scaled="1"/>
                <a:tileRect/>
              </a:gradFill>
              <a:effectLst>
                <a:outerShdw dist="38100" dir="2700000" algn="tl" rotWithShape="0">
                  <a:schemeClr val="accent2"/>
                </a:outerShdw>
              </a:effectLst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87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FD4B1C-10E9-4A01-9987-1EFF47C13D30}"/>
              </a:ext>
            </a:extLst>
          </p:cNvPr>
          <p:cNvSpPr txBox="1"/>
          <p:nvPr/>
        </p:nvSpPr>
        <p:spPr>
          <a:xfrm>
            <a:off x="190989" y="587430"/>
            <a:ext cx="112390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Daddy Finger, Daddy Finger,</a:t>
            </a:r>
          </a:p>
          <a:p>
            <a:r>
              <a:rPr lang="en-US" sz="4000" dirty="0"/>
              <a:t>Where are you?</a:t>
            </a:r>
          </a:p>
          <a:p>
            <a:r>
              <a:rPr lang="en-US" sz="4000" dirty="0"/>
              <a:t>Here I am, here I am</a:t>
            </a:r>
          </a:p>
          <a:p>
            <a:r>
              <a:rPr lang="en-US" sz="4000" dirty="0"/>
              <a:t>How do you do?</a:t>
            </a:r>
          </a:p>
          <a:p>
            <a:endParaRPr lang="en-US" sz="4000" dirty="0"/>
          </a:p>
          <a:p>
            <a:r>
              <a:rPr lang="en-US" sz="4000" dirty="0"/>
              <a:t>Mummy Finger</a:t>
            </a:r>
          </a:p>
          <a:p>
            <a:r>
              <a:rPr lang="en-US" sz="4000" dirty="0"/>
              <a:t>Brother Finger</a:t>
            </a:r>
          </a:p>
          <a:p>
            <a:r>
              <a:rPr lang="en-US" sz="4000" dirty="0"/>
              <a:t>Sister Finger</a:t>
            </a:r>
          </a:p>
          <a:p>
            <a:r>
              <a:rPr lang="en-US" sz="4000" dirty="0"/>
              <a:t>Baby Finger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CC1A1-D50A-4EEC-B7A1-E2DAAB22F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98" y="2230245"/>
            <a:ext cx="2715004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C050E5-E230-48AB-AD88-688F0460D7DD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ducks went swimming one day</a:t>
            </a:r>
          </a:p>
          <a:p>
            <a:r>
              <a:rPr lang="en-US" sz="4000" dirty="0"/>
              <a:t>Over the hills and far away</a:t>
            </a:r>
          </a:p>
          <a:p>
            <a:r>
              <a:rPr lang="en-US" sz="4000" dirty="0"/>
              <a:t>Mummy duck said “Quack, quack, quack, quack.”</a:t>
            </a:r>
          </a:p>
          <a:p>
            <a:r>
              <a:rPr lang="en-US" sz="4000" dirty="0"/>
              <a:t>But only 4 little ducks came back.</a:t>
            </a:r>
          </a:p>
          <a:p>
            <a:endParaRPr lang="en-US" sz="4000" dirty="0"/>
          </a:p>
          <a:p>
            <a:r>
              <a:rPr lang="en-US" sz="4000" dirty="0"/>
              <a:t>4… 3… 2… 1… 0…</a:t>
            </a:r>
          </a:p>
          <a:p>
            <a:r>
              <a:rPr lang="en-US" sz="4000" dirty="0"/>
              <a:t>Mummy Duck went swimming…</a:t>
            </a:r>
          </a:p>
          <a:p>
            <a:r>
              <a:rPr lang="en-US" sz="4000" dirty="0"/>
              <a:t>5 little ducks came swimming right back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295CF-B0FC-4D1B-B98D-7E700F308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81" t="8565" r="6959" b="60351"/>
          <a:stretch/>
        </p:blipFill>
        <p:spPr>
          <a:xfrm flipH="1">
            <a:off x="5799220" y="4453882"/>
            <a:ext cx="5978935" cy="22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59A6463-A10B-4A9A-9ED8-6CC6D1300199}"/>
              </a:ext>
            </a:extLst>
          </p:cNvPr>
          <p:cNvSpPr txBox="1"/>
          <p:nvPr/>
        </p:nvSpPr>
        <p:spPr>
          <a:xfrm>
            <a:off x="190989" y="587430"/>
            <a:ext cx="1123901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wheels on the bus go round and round</a:t>
            </a:r>
          </a:p>
          <a:p>
            <a:r>
              <a:rPr lang="en-US" sz="4000" dirty="0"/>
              <a:t>Round and round, round and round</a:t>
            </a:r>
          </a:p>
          <a:p>
            <a:r>
              <a:rPr lang="en-US" sz="4000" dirty="0"/>
              <a:t>The wheels on the bus go round and round</a:t>
            </a:r>
          </a:p>
          <a:p>
            <a:r>
              <a:rPr lang="en-US" sz="4000" dirty="0"/>
              <a:t>All through the town.</a:t>
            </a:r>
          </a:p>
          <a:p>
            <a:endParaRPr lang="en-US" sz="4000" dirty="0"/>
          </a:p>
          <a:p>
            <a:r>
              <a:rPr lang="en-US" sz="4000" dirty="0"/>
              <a:t>Children – </a:t>
            </a:r>
            <a:r>
              <a:rPr lang="en-US" sz="3600" dirty="0"/>
              <a:t>Bounce up and down</a:t>
            </a:r>
          </a:p>
          <a:p>
            <a:r>
              <a:rPr lang="en-US" sz="3600" dirty="0"/>
              <a:t>Mommies – Chat, chat, chat</a:t>
            </a:r>
          </a:p>
          <a:p>
            <a:r>
              <a:rPr lang="en-US" sz="3600" dirty="0"/>
              <a:t>Babies – Wah, wah, wah</a:t>
            </a:r>
          </a:p>
          <a:p>
            <a:r>
              <a:rPr lang="en-US" sz="3600" dirty="0"/>
              <a:t>Daddies – Nod, nod, nod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10A608-7CA1-422A-A125-64449A6578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5400" y="3428999"/>
            <a:ext cx="5455611" cy="3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8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5622ED-1CED-4D1B-93C6-EB8B9E268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19186" r="23751" b="26188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59EFD3-C38A-4F9C-A5DC-3B8A91A936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23143" t="20906" r="23978" b="2618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3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E4090F-AEC2-4E81-923C-A649EB1DB0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1" t="19185" r="23750" b="261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2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CACE73-F034-4EA5-AE97-D5744A10C5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28" t="19414" r="23714" b="2570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0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AE5DE4-41F3-45EB-B641-B5A60BB4D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3" t="19032" r="24269" b="26464"/>
          <a:stretch/>
        </p:blipFill>
        <p:spPr>
          <a:xfrm>
            <a:off x="0" y="0"/>
            <a:ext cx="12192000" cy="69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F77A03-1FBF-4205-BCC9-5697D7118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2" t="19414" r="24262" b="264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F77A03-1FBF-4205-BCC9-5697D7118C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2" t="19414" r="24262" b="264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AB5F2CB-4B35-4141-953D-65724D67B0FC}"/>
              </a:ext>
            </a:extLst>
          </p:cNvPr>
          <p:cNvSpPr/>
          <p:nvPr/>
        </p:nvSpPr>
        <p:spPr>
          <a:xfrm>
            <a:off x="1267096" y="0"/>
            <a:ext cx="4376057" cy="3056709"/>
          </a:xfrm>
          <a:prstGeom prst="wedgeEllipseCallout">
            <a:avLst>
              <a:gd name="adj1" fmla="val 52018"/>
              <a:gd name="adj2" fmla="val 46474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AD8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550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5064</TotalTime>
  <Words>180</Words>
  <Application>Microsoft Office PowerPoint</Application>
  <PresentationFormat>Widescreen</PresentationFormat>
  <Paragraphs>48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Andy</vt:lpstr>
      <vt:lpstr>Arial</vt:lpstr>
      <vt:lpstr>Arial Black</vt:lpstr>
      <vt:lpstr>Calibri</vt:lpstr>
      <vt:lpstr>Calibri Light</vt:lpstr>
      <vt:lpstr>Engravers MT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163</cp:revision>
  <dcterms:created xsi:type="dcterms:W3CDTF">2018-02-18T22:59:32Z</dcterms:created>
  <dcterms:modified xsi:type="dcterms:W3CDTF">2018-05-02T12:05:01Z</dcterms:modified>
</cp:coreProperties>
</file>