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2" r:id="rId2"/>
    <p:sldId id="267" r:id="rId3"/>
    <p:sldId id="257" r:id="rId4"/>
    <p:sldId id="368" r:id="rId5"/>
    <p:sldId id="258" r:id="rId6"/>
    <p:sldId id="369" r:id="rId7"/>
    <p:sldId id="367" r:id="rId8"/>
    <p:sldId id="263" r:id="rId9"/>
    <p:sldId id="264" r:id="rId10"/>
    <p:sldId id="370" r:id="rId11"/>
    <p:sldId id="371" r:id="rId12"/>
    <p:sldId id="372" r:id="rId13"/>
    <p:sldId id="373" r:id="rId14"/>
    <p:sldId id="374" r:id="rId15"/>
    <p:sldId id="37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B5E9"/>
    <a:srgbClr val="FEF901"/>
    <a:srgbClr val="F4FEBE"/>
    <a:srgbClr val="0A1B0A"/>
    <a:srgbClr val="FFFFFD"/>
    <a:srgbClr val="C2B25A"/>
    <a:srgbClr val="AA8413"/>
    <a:srgbClr val="FF9999"/>
    <a:srgbClr val="B36537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39" d="100"/>
          <a:sy n="39" d="100"/>
        </p:scale>
        <p:origin x="62" y="10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1-22T23:55:46.381"/>
    </inkml:context>
    <inkml:brush xml:id="br0">
      <inkml:brushProperty name="width" value="0.35" units="cm"/>
      <inkml:brushProperty name="height" value="0.35" units="cm"/>
      <inkml:brushProperty name="color" value="#E71224"/>
      <inkml:brushProperty name="ignorePressure" value="1"/>
    </inkml:brush>
  </inkml:definitions>
  <inkml:trace contextRef="#ctx0" brushRef="#br0">46 100,'49'18,"-2"3,0 2,17 12,-22-12,576 331,-325-183,1126 682,-1072-616,57 35,48 18,-177-112,185 155,-323-229,61 51,134 98,-64-54,-66-41,-147-110</inkml:trace>
  <inkml:trace contextRef="#ctx0" brushRef="#br0" timeOffset="1829.378">0 5088,'1'-7,"-1"1,1 0,0 0,1 0,-1 0,1 0,1 0,-1 0,1 0,0 1,0-1,1 1,10-15,0 1,12-10,-3 3,59-66,4 5,4 3,79-56,41-14,65-28,258-140,84-54,524-421,-549 372,-434 314,516-387,-386 261,122-65,61-29,-449 315,500-395,-275 213,-86 71,-129 101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1-22T23:55:50.069"/>
    </inkml:context>
    <inkml:brush xml:id="br0">
      <inkml:brushProperty name="width" value="0.35" units="cm"/>
      <inkml:brushProperty name="height" value="0.35" units="cm"/>
      <inkml:brushProperty name="color" value="#E71224"/>
      <inkml:brushProperty name="ignorePressure" value="1"/>
    </inkml:brush>
  </inkml:definitions>
  <inkml:trace contextRef="#ctx0" brushRef="#br0">0 1017,'44'27,"31"26,-41-27,150 109,89 60,88 54,186 123,797 549,-743-465,-34 23,-367-308,600 540,-577-509,-113-100,2 1,39 24,7 5,-134-111,2 1</inkml:trace>
  <inkml:trace contextRef="#ctx0" brushRef="#br0" timeOffset="1593.201">6836 0,'-65'39,"-24"20,29-18,-171 116,-1041 761,-745 785,1567-1303,-298 254,398-344,110-95,27-14,-11 29,131-132,48-46,30-33,0-2,-2 0,-7 6,12-12,0 1,1 0,0 1,0 0,2 0,-3 4,-11 23,-9 24,24-48,-15 33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1-22T23:55:53.665"/>
    </inkml:context>
    <inkml:brush xml:id="br0">
      <inkml:brushProperty name="width" value="0.35" units="cm"/>
      <inkml:brushProperty name="height" value="0.35" units="cm"/>
      <inkml:brushProperty name="color" value="#E71224"/>
      <inkml:brushProperty name="ignorePressure" value="1"/>
    </inkml:brush>
  </inkml:definitions>
  <inkml:trace contextRef="#ctx0" brushRef="#br0">1001 372,'82'44,"95"67,107 68,835 570,-27 79,-940-691,78 93,-176-174,35 39,-18-18,28 20,217 203,-137-133,32 28,-92-80,80 99,-54-41,-48-56,1-1,-77-87</inkml:trace>
  <inkml:trace contextRef="#ctx0" brushRef="#br0" timeOffset="1749.602">5526 1,'-127'92,"-46"49,32-25,-826 647,-345 278,850-643,-63 99,442-421,-4-3,-91 59,-199 108,319-204,-208 115,-64 41,268-153,22-15,2 1,1 2,1 2,-10 11,-20 22,-27 30,72-68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1-22T23:55:57.088"/>
    </inkml:context>
    <inkml:brush xml:id="br0">
      <inkml:brushProperty name="width" value="0.35" units="cm"/>
      <inkml:brushProperty name="height" value="0.35" units="cm"/>
      <inkml:brushProperty name="color" value="#E71224"/>
      <inkml:brushProperty name="ignorePressure" value="1"/>
    </inkml:brush>
  </inkml:definitions>
  <inkml:trace contextRef="#ctx0" brushRef="#br0">742 418,'872'702,"-700"-559,717 621,-761-653,54 50,278 229,485 376,-482-400,-20-18,-51-34,-195-175,45 36,-5-6,-102-76,-16-11,-65-47</inkml:trace>
  <inkml:trace contextRef="#ctx0" brushRef="#br0" timeOffset="1515.26">6886 1,'-12'12,"0"-1,-2 0,-2 2,-24 18,-95 80,-77 70,-65 65,-226 206,-946 882,-384 365,1135-1066,437-395,-465 440,521-470,74-71,77-78,-26 39,46-53,-2-2,-2-2,-1-1,-15 9,27-29</inkml:trace>
  <inkml:trace contextRef="#ctx0" brushRef="#br0" timeOffset="3197.265">2082 5820,'103'98,"-55"-55,144 132,1153 1137,-706-671,-432-437,225 206,-276-272,-39-37,-25-19,-6-6,3 10,-64-61,0-2,1 0,1-2,13 7,-20-13,0 0,-2 2,0 0,10 13,24 23,123 129,-132-137,-2 2,-2 2,-3 1,-1 3,14 31,-35-58</inkml:trace>
  <inkml:trace contextRef="#ctx0" brushRef="#br0" timeOffset="11838.002">5778 5543,'-15'6,"-131"108,-574 406,-133 37,345-228,311-186,-85 84,144-95,5 5,6 7,-74 78,-78 59,-101 111,365-375,-114 128,-10 28,121-150,-2-1,-8 6,11-11,0 1,1 0,2 1,-2 3,-76 115,36-56,-30 60,50-84,-2-1,-3-1,-2-3,-32 30,-17 21,41-48,27-30,2 0,-10 14,16-11,5-2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7B5856-953C-4600-9B76-AAA774FF3BF9}" type="datetimeFigureOut">
              <a:rPr lang="en-GB" smtClean="0"/>
              <a:t>22/01/2019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D76182-2988-430C-BF5F-B7D1BFC58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200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4EB01-9E75-492B-9265-3E14607B26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17307F-90F4-4F7C-91A1-1482864180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293559-29FE-47CA-BEFE-53EDD16EE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22/01/2019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D74DB8-C6D7-415E-884E-709528F39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D6FBDD-1B49-4FC9-A1F6-3B180A796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017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7F4E7-43A4-4F5A-91B9-BBAD7459F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CBC5E0-DE3E-4E9A-8CFF-280C910A2E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065C08-807B-47BF-A19F-C27CE44D9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22/01/2019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4A9E65-0BFD-4397-83F0-893B58E0D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88185F-5BB8-4E78-A3CA-AC172B0C1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360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8D554A-E7BF-4A12-A973-259D1BF1C3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CBD0-438D-4573-AC60-D16C622F41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C50B4C-C432-4B7F-A994-64F35809E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22/01/2019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B68C9-FA17-46D7-9997-1643ED904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48C9D5-2A79-48B8-81F2-4742AF01C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363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9DE21-BEEC-48A5-BA1D-B7ED4A802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8554C-5516-4870-A100-4233DDEC44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71F38-7F36-46E0-9936-E60AA6313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22/01/2019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5BABC4-6140-4D8B-B46D-77AA044DD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85E203-C2AB-40D1-8B3F-E92439724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914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061FD-97D9-4041-A024-A5B0A825A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57F37E-9F6A-441D-B82B-E835E110D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BC82A8-B665-4E48-B2D4-4185BB2D5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22/01/2019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57B831-5D43-4FFA-A7C8-C16F84E9C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87CCF4-9AE1-419A-AC31-7546F1C0F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787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1EBFA-A402-4433-86E0-4CB7A4EF1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94034-FFEF-489E-8DFD-8F73D2A2BD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1DDCD1-5AE3-49FD-BC58-BC6B7BFC0C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C872A2-2F9A-4C33-A748-F82194D4A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22/01/2019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FB56FB-7C77-4D3E-9084-3C7317A3C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6BEEBA-5B8A-4B58-914C-FD5B34AAA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499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BF129-9FE6-4F0F-B8DF-1F17F89CA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5E4D90-64D8-455B-8A2C-10C3EDDC2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514A57-B27B-4B25-9CC3-5E9C3F974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E4BF71-C6D9-4186-A09A-E8AEA9846A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84C9E7-89DF-414B-A660-34E3A5CEFC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4CE943-DFE8-43DF-9D3A-D68FFB2E9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22/01/2019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535BC6-01C4-48EA-BAC1-25FCE0E9E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A6FFD0-F1AD-4CD5-8366-3925F9CFA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8737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8DFB-E030-41C2-BC29-5CA440DA0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58CB2C-81EE-4948-B598-7CA62A1FB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22/01/2019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34D8CA-112D-455C-AA71-776DA43A1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0AA8DC-2D15-4D03-BE83-F2F34ED5E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120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C5A96E-B196-4FE5-94A5-7B0E8DBEF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22/01/2019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E1C143-5FFD-4426-B498-F4A51404E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C2CB5-89C5-4BA4-B4F3-6DD07EDAA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783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E6C43-DA0F-48CD-B848-6F45BA635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DDC69-4655-43FE-B4A1-29D148B7A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1980E-ACC3-4F30-B7A7-7F257CA322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C7A806-6FDE-4921-A682-788BF958B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22/01/2019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525F99-BC46-4DD6-A9DC-B0DE2AAD2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34381F-9F9C-4250-AC5F-94655089B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920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07DAB-52B0-442D-8650-8D5A04DA6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D704A5-EBF1-4A0F-B788-6EBC217BB3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6146C6-F46E-4198-BB7A-ED57663A54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74952C-0780-444B-BF50-CF78397C9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22/01/2019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8DEAAB-0DAE-4140-AAB6-B0E8F9330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1E986E-63AC-417C-B7A2-6BD9DB180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848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36029A-0CAA-4FB7-B428-A8D0888FC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48AA54-CFB7-4DF2-91B1-8C438D6518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29FA58-CBE8-4959-9D53-898C76AD6A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7ED4B-5248-4636-9751-E18410885E25}" type="datetimeFigureOut">
              <a:rPr lang="en-GB" smtClean="0"/>
              <a:t>22/01/2019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93DFC-FACE-493B-9F9B-897E84A76A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B8B6FC-D711-46FA-A7FD-5B67599E34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089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svg"/><Relationship Id="rId18" Type="http://schemas.openxmlformats.org/officeDocument/2006/relationships/customXml" Target="../ink/ink3.xml"/><Relationship Id="rId3" Type="http://schemas.openxmlformats.org/officeDocument/2006/relationships/image" Target="../media/image11.png"/><Relationship Id="rId21" Type="http://schemas.openxmlformats.org/officeDocument/2006/relationships/image" Target="../media/image25.png"/><Relationship Id="rId7" Type="http://schemas.openxmlformats.org/officeDocument/2006/relationships/image" Target="../media/image15.svg"/><Relationship Id="rId12" Type="http://schemas.openxmlformats.org/officeDocument/2006/relationships/image" Target="../media/image20.png"/><Relationship Id="rId17" Type="http://schemas.openxmlformats.org/officeDocument/2006/relationships/image" Target="../media/image23.png"/><Relationship Id="rId2" Type="http://schemas.openxmlformats.org/officeDocument/2006/relationships/image" Target="../media/image10.png"/><Relationship Id="rId16" Type="http://schemas.openxmlformats.org/officeDocument/2006/relationships/customXml" Target="../ink/ink2.xml"/><Relationship Id="rId20" Type="http://schemas.openxmlformats.org/officeDocument/2006/relationships/customXml" Target="../ink/ink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5" Type="http://schemas.openxmlformats.org/officeDocument/2006/relationships/image" Target="../media/image22.png"/><Relationship Id="rId10" Type="http://schemas.openxmlformats.org/officeDocument/2006/relationships/image" Target="../media/image18.png"/><Relationship Id="rId19" Type="http://schemas.openxmlformats.org/officeDocument/2006/relationships/image" Target="../media/image24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Relationship Id="rId14" Type="http://schemas.openxmlformats.org/officeDocument/2006/relationships/customXml" Target="../ink/ink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CD68D6A-4566-42DF-A8C7-356444EB8372}"/>
              </a:ext>
            </a:extLst>
          </p:cNvPr>
          <p:cNvGrpSpPr/>
          <p:nvPr/>
        </p:nvGrpSpPr>
        <p:grpSpPr>
          <a:xfrm>
            <a:off x="1524000" y="-1031"/>
            <a:ext cx="9144000" cy="5859390"/>
            <a:chOff x="216953" y="256032"/>
            <a:chExt cx="9132616" cy="617078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E37D155-F27F-4013-B4D8-A3369B495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6953" y="256032"/>
              <a:ext cx="9132616" cy="617078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0084A1E-00D6-4C2B-A51A-7DFD1E2C0314}"/>
                </a:ext>
              </a:extLst>
            </p:cNvPr>
            <p:cNvSpPr/>
            <p:nvPr/>
          </p:nvSpPr>
          <p:spPr>
            <a:xfrm>
              <a:off x="1887757" y="256032"/>
              <a:ext cx="5368497" cy="269030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b="1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ndy" panose="02020500000000000000" pitchFamily="18" charset="2"/>
                </a:rPr>
                <a:t>WELCOME</a:t>
              </a:r>
            </a:p>
            <a:p>
              <a:pPr algn="ctr"/>
              <a:r>
                <a:rPr lang="en-US" sz="4000" b="1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ndy" panose="02020500000000000000" pitchFamily="18" charset="2"/>
                </a:rPr>
                <a:t>to the</a:t>
              </a:r>
              <a:endParaRPr lang="en-US" sz="6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dy" panose="02020500000000000000" pitchFamily="18" charset="2"/>
              </a:endParaRPr>
            </a:p>
            <a:p>
              <a:pPr algn="ctr"/>
              <a:r>
                <a:rPr lang="en-US" sz="6000" b="1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ndy" panose="02020500000000000000" pitchFamily="18" charset="2"/>
                </a:rPr>
                <a:t>Preschool Playgroup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73401DA-34BF-46DA-A4D4-AF574451B807}"/>
              </a:ext>
            </a:extLst>
          </p:cNvPr>
          <p:cNvGrpSpPr/>
          <p:nvPr/>
        </p:nvGrpSpPr>
        <p:grpSpPr>
          <a:xfrm>
            <a:off x="1847562" y="6054199"/>
            <a:ext cx="8721966" cy="656208"/>
            <a:chOff x="323562" y="6054199"/>
            <a:chExt cx="8721966" cy="65620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3CCABDD-C43C-4E5E-B932-CBAC34AFB6EA}"/>
                </a:ext>
              </a:extLst>
            </p:cNvPr>
            <p:cNvSpPr txBox="1"/>
            <p:nvPr/>
          </p:nvSpPr>
          <p:spPr>
            <a:xfrm>
              <a:off x="880284" y="6230319"/>
              <a:ext cx="26936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HW Andy" panose="03080602030302030203" pitchFamily="66" charset="0"/>
                </a:rPr>
                <a:t>Run by Holy Trinity Church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048551-4D7B-464B-8352-0AEA14451275}"/>
                </a:ext>
              </a:extLst>
            </p:cNvPr>
            <p:cNvSpPr txBox="1"/>
            <p:nvPr/>
          </p:nvSpPr>
          <p:spPr>
            <a:xfrm>
              <a:off x="4056206" y="6230319"/>
              <a:ext cx="2063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HW Andy" panose="03080602030302030203" pitchFamily="66" charset="0"/>
                </a:rPr>
                <a:t>Find us on Facebook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A2AA78C-E9FC-488D-9B88-BD2237EFBE48}"/>
                </a:ext>
              </a:extLst>
            </p:cNvPr>
            <p:cNvSpPr txBox="1"/>
            <p:nvPr/>
          </p:nvSpPr>
          <p:spPr>
            <a:xfrm>
              <a:off x="6686768" y="6230319"/>
              <a:ext cx="23587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HW Andy" panose="03080602030302030203" pitchFamily="66" charset="0"/>
                </a:rPr>
                <a:t>playgroup@htcchicago.org</a:t>
              </a: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F42AED0-686C-4C90-A4F7-593417BD1E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45048" y="6119563"/>
              <a:ext cx="628436" cy="59084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4D3FA4-500C-4C48-A066-A688E29916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3562" y="6054199"/>
              <a:ext cx="610488" cy="61048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F8FD3E8-E68D-4333-81B3-9BC93B1F12C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58356" y="6188115"/>
              <a:ext cx="650449" cy="4730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70615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 descr="09_JohnBaptist_Jesus_1024_JPEG.jpg">
            <a:extLst>
              <a:ext uri="{FF2B5EF4-FFF2-40B4-BE49-F238E27FC236}">
                <a16:creationId xmlns:a16="http://schemas.microsoft.com/office/drawing/2014/main" id="{294E821F-56C1-43A6-AACB-0D4F8FB531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38"/>
          <a:stretch/>
        </p:blipFill>
        <p:spPr bwMode="auto">
          <a:xfrm>
            <a:off x="-66503" y="-1"/>
            <a:ext cx="10540539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" descr="09_JohnBaptist_Jesus_1024_JPEG.jpg">
            <a:extLst>
              <a:ext uri="{FF2B5EF4-FFF2-40B4-BE49-F238E27FC236}">
                <a16:creationId xmlns:a16="http://schemas.microsoft.com/office/drawing/2014/main" id="{0D1A737B-9603-474D-96A5-0F6612ADD0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00" b="8638"/>
          <a:stretch/>
        </p:blipFill>
        <p:spPr bwMode="auto">
          <a:xfrm flipH="1">
            <a:off x="10474036" y="0"/>
            <a:ext cx="171796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12A6D430-238A-4C43-B0F6-2057F6FB97A8}"/>
              </a:ext>
            </a:extLst>
          </p:cNvPr>
          <p:cNvSpPr/>
          <p:nvPr/>
        </p:nvSpPr>
        <p:spPr>
          <a:xfrm>
            <a:off x="7564582" y="1828800"/>
            <a:ext cx="3557847" cy="2909455"/>
          </a:xfrm>
          <a:prstGeom prst="wedgeEllipseCallout">
            <a:avLst>
              <a:gd name="adj1" fmla="val -30179"/>
              <a:gd name="adj2" fmla="val -107214"/>
            </a:avLst>
          </a:prstGeom>
          <a:solidFill>
            <a:srgbClr val="F4FEBE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Graphic 4" descr="Heart">
            <a:extLst>
              <a:ext uri="{FF2B5EF4-FFF2-40B4-BE49-F238E27FC236}">
                <a16:creationId xmlns:a16="http://schemas.microsoft.com/office/drawing/2014/main" id="{FEE095DC-6E97-400A-9D44-5B2948A06C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21287" y="2398223"/>
            <a:ext cx="2244436" cy="224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898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DD7F019-511D-4125-B4B1-813D2818BFFF}"/>
              </a:ext>
            </a:extLst>
          </p:cNvPr>
          <p:cNvSpPr txBox="1"/>
          <p:nvPr/>
        </p:nvSpPr>
        <p:spPr>
          <a:xfrm>
            <a:off x="190989" y="587430"/>
            <a:ext cx="1123901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If I go climbing, climbing, climbing</a:t>
            </a:r>
          </a:p>
          <a:p>
            <a:r>
              <a:rPr lang="en-US" sz="4000" dirty="0"/>
              <a:t>If I go climbing; God is there</a:t>
            </a:r>
          </a:p>
          <a:p>
            <a:r>
              <a:rPr lang="en-US" sz="4000" dirty="0"/>
              <a:t>If I go climbing on the highest mountain</a:t>
            </a:r>
          </a:p>
          <a:p>
            <a:r>
              <a:rPr lang="en-US" sz="4000" dirty="0"/>
              <a:t>God is there ‘cos he is everywhere.</a:t>
            </a:r>
          </a:p>
          <a:p>
            <a:endParaRPr lang="en-US" sz="4000" dirty="0"/>
          </a:p>
          <a:p>
            <a:r>
              <a:rPr lang="en-US" sz="4000" dirty="0"/>
              <a:t>If I go flying in the biggest </a:t>
            </a:r>
            <a:r>
              <a:rPr lang="en-US" sz="4000" dirty="0" err="1"/>
              <a:t>aeroplane</a:t>
            </a:r>
            <a:endParaRPr lang="en-US" sz="4000" dirty="0"/>
          </a:p>
          <a:p>
            <a:r>
              <a:rPr lang="en-US" sz="4000" dirty="0"/>
              <a:t>If I go driving far away</a:t>
            </a:r>
          </a:p>
          <a:p>
            <a:r>
              <a:rPr lang="en-US" sz="4000" dirty="0"/>
              <a:t>If I go swimming in the deepest ocean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3C07E7-F3F5-49F2-8091-18F9B403731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A349A4"/>
              </a:clrFrom>
              <a:clrTo>
                <a:srgbClr val="A349A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31207" y="2316915"/>
            <a:ext cx="3163793" cy="22241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D060151-1E56-4782-AA1B-5EFF0D05AA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3261" y="1"/>
            <a:ext cx="1934307" cy="3429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5FBE86-3333-4DA8-B54A-2AC266DB311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181" y="3708401"/>
            <a:ext cx="2742520" cy="13992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CAC0177-5D5B-4144-B87B-7D40CC3CE56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46031" y="4721225"/>
            <a:ext cx="2343150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94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375379E-2B54-49DD-AD20-E193E40F7A41}"/>
              </a:ext>
            </a:extLst>
          </p:cNvPr>
          <p:cNvSpPr txBox="1"/>
          <p:nvPr/>
        </p:nvSpPr>
        <p:spPr>
          <a:xfrm>
            <a:off x="190989" y="587430"/>
            <a:ext cx="1123901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He’s got the whole world in his hands</a:t>
            </a:r>
          </a:p>
          <a:p>
            <a:r>
              <a:rPr lang="en-US" sz="4000" dirty="0"/>
              <a:t>He’s got the whole wide world in his hands</a:t>
            </a:r>
          </a:p>
          <a:p>
            <a:r>
              <a:rPr lang="en-US" sz="4000" dirty="0"/>
              <a:t>He’s got the whole world in his hands</a:t>
            </a:r>
          </a:p>
          <a:p>
            <a:r>
              <a:rPr lang="en-US" sz="4000" dirty="0"/>
              <a:t>He’s got the whole world in his hands</a:t>
            </a:r>
          </a:p>
          <a:p>
            <a:endParaRPr lang="en-US" sz="4000" dirty="0"/>
          </a:p>
          <a:p>
            <a:r>
              <a:rPr lang="en-US" sz="4000" dirty="0"/>
              <a:t>He’s got you and me in his hands…</a:t>
            </a:r>
          </a:p>
          <a:p>
            <a:r>
              <a:rPr lang="en-US" sz="4000" dirty="0"/>
              <a:t>He’s got everybody here in his hands...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F5B617-F02B-4349-B952-693466D7A5E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469" y="2660469"/>
            <a:ext cx="4197530" cy="419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392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3821135-E34B-4222-B38A-4EA69C4740D5}"/>
              </a:ext>
            </a:extLst>
          </p:cNvPr>
          <p:cNvGrpSpPr/>
          <p:nvPr/>
        </p:nvGrpSpPr>
        <p:grpSpPr>
          <a:xfrm>
            <a:off x="190989" y="587430"/>
            <a:ext cx="11587166" cy="6082611"/>
            <a:chOff x="190989" y="587430"/>
            <a:chExt cx="11587166" cy="608261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241ABC1-066A-4FE4-B43F-A908D535AB40}"/>
                </a:ext>
              </a:extLst>
            </p:cNvPr>
            <p:cNvSpPr txBox="1"/>
            <p:nvPr/>
          </p:nvSpPr>
          <p:spPr>
            <a:xfrm>
              <a:off x="190989" y="587430"/>
              <a:ext cx="11239011" cy="5016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5 little ducks went swimming one day</a:t>
              </a:r>
            </a:p>
            <a:p>
              <a:r>
                <a:rPr lang="en-US" sz="4000" dirty="0"/>
                <a:t>Over the hills and far away</a:t>
              </a:r>
            </a:p>
            <a:p>
              <a:r>
                <a:rPr lang="en-US" sz="4000" dirty="0"/>
                <a:t>Mummy duck said “Quack, quack, quack, quack.”</a:t>
              </a:r>
            </a:p>
            <a:p>
              <a:r>
                <a:rPr lang="en-US" sz="4000" dirty="0"/>
                <a:t>But only 4 little ducks came back.</a:t>
              </a:r>
            </a:p>
            <a:p>
              <a:endParaRPr lang="en-US" sz="4000" dirty="0"/>
            </a:p>
            <a:p>
              <a:r>
                <a:rPr lang="en-US" sz="4000" dirty="0"/>
                <a:t>4… 3… 2… 1… 0…</a:t>
              </a:r>
            </a:p>
            <a:p>
              <a:r>
                <a:rPr lang="en-US" sz="4000" dirty="0"/>
                <a:t>Mummy Duck went swimming…</a:t>
              </a:r>
            </a:p>
            <a:p>
              <a:r>
                <a:rPr lang="en-US" sz="4000" dirty="0"/>
                <a:t>5 little ducks came swimming right back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8E48056-5C7D-4629-AB2F-76AC131959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9181" t="8565" r="6959" b="60351"/>
            <a:stretch/>
          </p:blipFill>
          <p:spPr>
            <a:xfrm flipH="1">
              <a:off x="5799220" y="4453882"/>
              <a:ext cx="5978935" cy="22161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166118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1D16DE7-AF23-497E-8967-20F41A8560D1}"/>
              </a:ext>
            </a:extLst>
          </p:cNvPr>
          <p:cNvSpPr txBox="1"/>
          <p:nvPr/>
        </p:nvSpPr>
        <p:spPr>
          <a:xfrm>
            <a:off x="190989" y="587430"/>
            <a:ext cx="1123901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Skidamarink</a:t>
            </a:r>
            <a:r>
              <a:rPr lang="en-US" sz="4000" dirty="0"/>
              <a:t> a dink a dink</a:t>
            </a:r>
          </a:p>
          <a:p>
            <a:r>
              <a:rPr lang="en-US" sz="4000" dirty="0" err="1"/>
              <a:t>Skidamarink</a:t>
            </a:r>
            <a:r>
              <a:rPr lang="en-US" sz="4000" dirty="0"/>
              <a:t> a doo</a:t>
            </a:r>
          </a:p>
          <a:p>
            <a:r>
              <a:rPr lang="en-US" sz="4000" dirty="0"/>
              <a:t>I love you</a:t>
            </a:r>
          </a:p>
          <a:p>
            <a:endParaRPr lang="en-US" sz="4000" dirty="0"/>
          </a:p>
          <a:p>
            <a:r>
              <a:rPr lang="en-US" sz="4000" dirty="0"/>
              <a:t>I love you in the morning</a:t>
            </a:r>
          </a:p>
          <a:p>
            <a:r>
              <a:rPr lang="en-US" sz="4000" dirty="0"/>
              <a:t>And in the afternoon</a:t>
            </a:r>
          </a:p>
          <a:p>
            <a:r>
              <a:rPr lang="en-US" sz="4000" dirty="0"/>
              <a:t>I love you in the evening</a:t>
            </a:r>
          </a:p>
          <a:p>
            <a:r>
              <a:rPr lang="en-US" sz="4000" dirty="0"/>
              <a:t>And underneath the moon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FCB142B-9FA2-4ED0-BB30-CA3332CF500C}"/>
              </a:ext>
            </a:extLst>
          </p:cNvPr>
          <p:cNvGrpSpPr/>
          <p:nvPr/>
        </p:nvGrpSpPr>
        <p:grpSpPr>
          <a:xfrm>
            <a:off x="6529614" y="731919"/>
            <a:ext cx="4963886" cy="5538651"/>
            <a:chOff x="7393577" y="3161211"/>
            <a:chExt cx="3135086" cy="339634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C0A6D47-BA30-44F6-B355-795434995C8E}"/>
                </a:ext>
              </a:extLst>
            </p:cNvPr>
            <p:cNvSpPr/>
            <p:nvPr/>
          </p:nvSpPr>
          <p:spPr>
            <a:xfrm>
              <a:off x="7811589" y="3429000"/>
              <a:ext cx="757645" cy="62048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D5E9074-A3D9-4476-AD6E-8A0BE15B838E}"/>
                </a:ext>
              </a:extLst>
            </p:cNvPr>
            <p:cNvSpPr/>
            <p:nvPr/>
          </p:nvSpPr>
          <p:spPr>
            <a:xfrm>
              <a:off x="9292046" y="3429000"/>
              <a:ext cx="757645" cy="62048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9B598F1-CB62-4E40-B3DC-BB1A8A686D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781" t="3821" r="5929" b="14744"/>
            <a:stretch/>
          </p:blipFill>
          <p:spPr>
            <a:xfrm>
              <a:off x="7393577" y="3161211"/>
              <a:ext cx="3135086" cy="3396343"/>
            </a:xfrm>
            <a:prstGeom prst="rect">
              <a:avLst/>
            </a:prstGeom>
          </p:spPr>
        </p:pic>
      </p:grpSp>
      <p:pic>
        <p:nvPicPr>
          <p:cNvPr id="10" name="Graphic 9" descr="Heart">
            <a:extLst>
              <a:ext uri="{FF2B5EF4-FFF2-40B4-BE49-F238E27FC236}">
                <a16:creationId xmlns:a16="http://schemas.microsoft.com/office/drawing/2014/main" id="{F58921C6-5422-4313-8A59-AA7922258A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8365" y="2377231"/>
            <a:ext cx="2352532" cy="235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491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9DF696-3D81-41B5-90F2-7F0D626FEDD7}"/>
              </a:ext>
            </a:extLst>
          </p:cNvPr>
          <p:cNvSpPr txBox="1"/>
          <p:nvPr/>
        </p:nvSpPr>
        <p:spPr>
          <a:xfrm>
            <a:off x="399537" y="724932"/>
            <a:ext cx="1074170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If you’re happy and you know it </a:t>
            </a:r>
            <a:r>
              <a:rPr lang="en-US" sz="4000" dirty="0"/>
              <a:t>clap your hands</a:t>
            </a:r>
          </a:p>
          <a:p>
            <a:r>
              <a:rPr lang="en-US" sz="4000" b="1" dirty="0"/>
              <a:t>If you’re happy and you know it </a:t>
            </a:r>
            <a:r>
              <a:rPr lang="en-US" sz="4000" dirty="0"/>
              <a:t>clap your hands</a:t>
            </a:r>
          </a:p>
          <a:p>
            <a:r>
              <a:rPr lang="en-US" sz="4000" b="1" dirty="0"/>
              <a:t>If you’re happy and you know it</a:t>
            </a:r>
          </a:p>
          <a:p>
            <a:r>
              <a:rPr lang="en-US" sz="4000" b="1" dirty="0"/>
              <a:t>And you really want to show it</a:t>
            </a:r>
          </a:p>
          <a:p>
            <a:r>
              <a:rPr lang="en-US" sz="4000" b="1" dirty="0"/>
              <a:t>If you’re happy and you know it </a:t>
            </a:r>
            <a:r>
              <a:rPr lang="en-US" sz="4000" dirty="0"/>
              <a:t>clap your hands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607390-FC51-492A-936B-2D54C61D3E7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99537" y="3895030"/>
            <a:ext cx="2962969" cy="29629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D7C991E-CBBF-4F5A-9A75-E71A756BC2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876" t="65974" r="30759"/>
          <a:stretch/>
        </p:blipFill>
        <p:spPr>
          <a:xfrm>
            <a:off x="4815523" y="4114720"/>
            <a:ext cx="2560953" cy="1801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FD3037-A96B-4491-80FA-E54590A428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289" y="3895030"/>
            <a:ext cx="2560953" cy="2560953"/>
          </a:xfrm>
          <a:prstGeom prst="rect">
            <a:avLst/>
          </a:prstGeom>
        </p:spPr>
      </p:pic>
      <p:sp>
        <p:nvSpPr>
          <p:cNvPr id="6" name="Arrow: Up-Down 5">
            <a:extLst>
              <a:ext uri="{FF2B5EF4-FFF2-40B4-BE49-F238E27FC236}">
                <a16:creationId xmlns:a16="http://schemas.microsoft.com/office/drawing/2014/main" id="{D2BB930B-3084-4C7B-A439-D16E49FFDBF0}"/>
              </a:ext>
            </a:extLst>
          </p:cNvPr>
          <p:cNvSpPr/>
          <p:nvPr/>
        </p:nvSpPr>
        <p:spPr>
          <a:xfrm>
            <a:off x="5240999" y="5620829"/>
            <a:ext cx="529390" cy="962526"/>
          </a:xfrm>
          <a:prstGeom prst="up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790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C37BC9D-F363-4F91-BEAB-8FD68AB7254C}"/>
              </a:ext>
            </a:extLst>
          </p:cNvPr>
          <p:cNvSpPr/>
          <p:nvPr/>
        </p:nvSpPr>
        <p:spPr>
          <a:xfrm>
            <a:off x="2468405" y="2048889"/>
            <a:ext cx="212269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spc="60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</a:t>
            </a:r>
            <a:r>
              <a:rPr lang="en-US" sz="9600" b="1" cap="none" spc="60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DB73BF-0E3C-4082-81A2-C7F3E324A9CB}"/>
              </a:ext>
            </a:extLst>
          </p:cNvPr>
          <p:cNvSpPr/>
          <p:nvPr/>
        </p:nvSpPr>
        <p:spPr>
          <a:xfrm>
            <a:off x="3747227" y="4104980"/>
            <a:ext cx="459831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spc="60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</a:t>
            </a:r>
            <a:r>
              <a:rPr lang="en-US" sz="9600" b="1" cap="none" spc="60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 here!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A6D1A8-7D0A-4023-8732-08701FBB2BE9}"/>
              </a:ext>
            </a:extLst>
          </p:cNvPr>
          <p:cNvSpPr/>
          <p:nvPr/>
        </p:nvSpPr>
        <p:spPr>
          <a:xfrm>
            <a:off x="4810146" y="1633391"/>
            <a:ext cx="1236236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72468C-ABF9-451C-BB63-0FF0460BB69B}"/>
              </a:ext>
            </a:extLst>
          </p:cNvPr>
          <p:cNvSpPr/>
          <p:nvPr/>
        </p:nvSpPr>
        <p:spPr>
          <a:xfrm>
            <a:off x="6223802" y="1923317"/>
            <a:ext cx="612668" cy="20159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500" b="1" cap="none" spc="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B52CE1-E54C-472E-B2DC-5B72CB6710FD}"/>
              </a:ext>
            </a:extLst>
          </p:cNvPr>
          <p:cNvSpPr/>
          <p:nvPr/>
        </p:nvSpPr>
        <p:spPr>
          <a:xfrm>
            <a:off x="6948956" y="1642991"/>
            <a:ext cx="1451039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4DFD5B-4A9F-4F29-90DA-701634635096}"/>
              </a:ext>
            </a:extLst>
          </p:cNvPr>
          <p:cNvSpPr/>
          <p:nvPr/>
        </p:nvSpPr>
        <p:spPr>
          <a:xfrm>
            <a:off x="8312631" y="1642991"/>
            <a:ext cx="1410964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</a:t>
            </a:r>
          </a:p>
        </p:txBody>
      </p:sp>
      <p:pic>
        <p:nvPicPr>
          <p:cNvPr id="11" name="Graphic 10" descr="Crown">
            <a:extLst>
              <a:ext uri="{FF2B5EF4-FFF2-40B4-BE49-F238E27FC236}">
                <a16:creationId xmlns:a16="http://schemas.microsoft.com/office/drawing/2014/main" id="{F0D9272F-6F6D-48E3-9654-07CDAB729B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46189" y="289926"/>
            <a:ext cx="2402147" cy="204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057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3" descr="02_JohnBaptist_Jesus_1024_JPEG.jpg">
            <a:extLst>
              <a:ext uri="{FF2B5EF4-FFF2-40B4-BE49-F238E27FC236}">
                <a16:creationId xmlns:a16="http://schemas.microsoft.com/office/drawing/2014/main" id="{64DE7A82-E8EB-4542-A157-8D7840A3F6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6" b="19364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DC0FC7B3-FDDF-4295-919E-A6E83B865382}"/>
              </a:ext>
            </a:extLst>
          </p:cNvPr>
          <p:cNvSpPr/>
          <p:nvPr/>
        </p:nvSpPr>
        <p:spPr>
          <a:xfrm>
            <a:off x="2809702" y="482138"/>
            <a:ext cx="3640974" cy="1845426"/>
          </a:xfrm>
          <a:prstGeom prst="wedgeRectCallout">
            <a:avLst>
              <a:gd name="adj1" fmla="val 72774"/>
              <a:gd name="adj2" fmla="val -30293"/>
            </a:avLst>
          </a:prstGeom>
          <a:solidFill>
            <a:schemeClr val="bg1"/>
          </a:solidFill>
          <a:ln w="76200">
            <a:solidFill>
              <a:srgbClr val="AA84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3" descr="02_JohnBaptist_Jesus_1024_JPEG.jpg">
            <a:extLst>
              <a:ext uri="{FF2B5EF4-FFF2-40B4-BE49-F238E27FC236}">
                <a16:creationId xmlns:a16="http://schemas.microsoft.com/office/drawing/2014/main" id="{64DE7A82-E8EB-4542-A157-8D7840A3F6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4" b="1954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F72665D3-CAF3-467A-A87E-B5DFF20AE686}"/>
              </a:ext>
            </a:extLst>
          </p:cNvPr>
          <p:cNvSpPr/>
          <p:nvPr/>
        </p:nvSpPr>
        <p:spPr>
          <a:xfrm rot="824150">
            <a:off x="3557844" y="2439785"/>
            <a:ext cx="2776451" cy="1978429"/>
          </a:xfrm>
          <a:prstGeom prst="cloudCallout">
            <a:avLst>
              <a:gd name="adj1" fmla="val 30516"/>
              <a:gd name="adj2" fmla="val 88519"/>
            </a:avLst>
          </a:prstGeom>
          <a:solidFill>
            <a:schemeClr val="bg1"/>
          </a:solidFill>
          <a:ln w="57150">
            <a:solidFill>
              <a:srgbClr val="0A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14E10A53-4D6B-4D81-8A98-8073FA0E08ED}"/>
              </a:ext>
            </a:extLst>
          </p:cNvPr>
          <p:cNvSpPr/>
          <p:nvPr/>
        </p:nvSpPr>
        <p:spPr>
          <a:xfrm rot="10367245">
            <a:off x="7680957" y="871452"/>
            <a:ext cx="2776451" cy="1978429"/>
          </a:xfrm>
          <a:prstGeom prst="cloudCallout">
            <a:avLst>
              <a:gd name="adj1" fmla="val -49815"/>
              <a:gd name="adj2" fmla="val -80585"/>
            </a:avLst>
          </a:prstGeom>
          <a:solidFill>
            <a:schemeClr val="bg1"/>
          </a:solidFill>
          <a:ln w="57150">
            <a:solidFill>
              <a:srgbClr val="0A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7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03_JohnBaptist_Jesus_1024_JPEG.jpg">
            <a:extLst>
              <a:ext uri="{FF2B5EF4-FFF2-40B4-BE49-F238E27FC236}">
                <a16:creationId xmlns:a16="http://schemas.microsoft.com/office/drawing/2014/main" id="{E15991EF-9DF0-4591-87B1-7C383A5CFE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82" b="14818"/>
          <a:stretch/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2" descr="07_JohnBaptist_Jesus_1024_JPEG.jpg">
            <a:extLst>
              <a:ext uri="{FF2B5EF4-FFF2-40B4-BE49-F238E27FC236}">
                <a16:creationId xmlns:a16="http://schemas.microsoft.com/office/drawing/2014/main" id="{D2E01EE3-8D3C-49A7-9087-BFA362198E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6" b="14764"/>
          <a:stretch/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181F4A-F7EB-49D7-A607-69F2D35937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23605">
            <a:off x="4804755" y="2334206"/>
            <a:ext cx="791759" cy="195516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D9159FB-DFF0-42C8-B7E9-1D4F61E55A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1903" y="0"/>
            <a:ext cx="3248193" cy="6858000"/>
          </a:xfrm>
          <a:prstGeom prst="rect">
            <a:avLst/>
          </a:prstGeom>
        </p:spPr>
      </p:pic>
      <p:pic>
        <p:nvPicPr>
          <p:cNvPr id="5" name="Graphic 4" descr="Team">
            <a:extLst>
              <a:ext uri="{FF2B5EF4-FFF2-40B4-BE49-F238E27FC236}">
                <a16:creationId xmlns:a16="http://schemas.microsoft.com/office/drawing/2014/main" id="{1843BB3F-14D7-4775-9623-2F52A28354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38606" y="1109749"/>
            <a:ext cx="1744837" cy="1744837"/>
          </a:xfrm>
          <a:prstGeom prst="rect">
            <a:avLst/>
          </a:prstGeom>
        </p:spPr>
      </p:pic>
      <p:pic>
        <p:nvPicPr>
          <p:cNvPr id="7" name="Graphic 6" descr="Trumpet">
            <a:extLst>
              <a:ext uri="{FF2B5EF4-FFF2-40B4-BE49-F238E27FC236}">
                <a16:creationId xmlns:a16="http://schemas.microsoft.com/office/drawing/2014/main" id="{02B262CE-440D-4DBD-AC5E-40459FD6B9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048314">
            <a:off x="1340638" y="3225028"/>
            <a:ext cx="1778598" cy="1778598"/>
          </a:xfrm>
          <a:prstGeom prst="rect">
            <a:avLst/>
          </a:prstGeom>
        </p:spPr>
      </p:pic>
      <p:pic>
        <p:nvPicPr>
          <p:cNvPr id="9" name="Graphic 8" descr="Crown">
            <a:extLst>
              <a:ext uri="{FF2B5EF4-FFF2-40B4-BE49-F238E27FC236}">
                <a16:creationId xmlns:a16="http://schemas.microsoft.com/office/drawing/2014/main" id="{68EB2365-9E0A-459B-ADE7-4CE3AEF1BAC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981381" y="344923"/>
            <a:ext cx="1890397" cy="1890397"/>
          </a:xfrm>
          <a:prstGeom prst="rect">
            <a:avLst/>
          </a:prstGeom>
        </p:spPr>
      </p:pic>
      <p:pic>
        <p:nvPicPr>
          <p:cNvPr id="11" name="Graphic 10" descr="Suit">
            <a:extLst>
              <a:ext uri="{FF2B5EF4-FFF2-40B4-BE49-F238E27FC236}">
                <a16:creationId xmlns:a16="http://schemas.microsoft.com/office/drawing/2014/main" id="{A052333B-F875-4DDC-B1A2-EB8E16B681B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068269" y="2397385"/>
            <a:ext cx="1716622" cy="2222216"/>
          </a:xfrm>
          <a:prstGeom prst="rect">
            <a:avLst/>
          </a:prstGeom>
        </p:spPr>
      </p:pic>
      <p:pic>
        <p:nvPicPr>
          <p:cNvPr id="13" name="Graphic 12" descr="Couch">
            <a:extLst>
              <a:ext uri="{FF2B5EF4-FFF2-40B4-BE49-F238E27FC236}">
                <a16:creationId xmlns:a16="http://schemas.microsoft.com/office/drawing/2014/main" id="{FFE5996C-EF45-4ECD-8C63-A4C07D2CC4E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197575" y="3963651"/>
            <a:ext cx="1458010" cy="3285047"/>
          </a:xfrm>
          <a:prstGeom prst="rect">
            <a:avLst/>
          </a:prstGeom>
        </p:spPr>
      </p:pic>
      <p:pic>
        <p:nvPicPr>
          <p:cNvPr id="14" name="Graphic 13" descr="Trumpet">
            <a:extLst>
              <a:ext uri="{FF2B5EF4-FFF2-40B4-BE49-F238E27FC236}">
                <a16:creationId xmlns:a16="http://schemas.microsoft.com/office/drawing/2014/main" id="{CB8F5BAE-B442-4943-AF35-6DB9B670CD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012574">
            <a:off x="1710179" y="4057006"/>
            <a:ext cx="1778598" cy="177859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B2995CC-13F8-49A9-863E-D9FA97138DD2}"/>
                  </a:ext>
                </a:extLst>
              </p14:cNvPr>
              <p14:cNvContentPartPr/>
              <p14:nvPr/>
            </p14:nvContentPartPr>
            <p14:xfrm>
              <a:off x="1496095" y="1210680"/>
              <a:ext cx="2478240" cy="18316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B2995CC-13F8-49A9-863E-D9FA97138DD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433095" y="1148040"/>
                <a:ext cx="2603880" cy="19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80BA4D4-ED16-4FBB-B294-351476F5159F}"/>
                  </a:ext>
                </a:extLst>
              </p14:cNvPr>
              <p14:cNvContentPartPr/>
              <p14:nvPr/>
            </p14:nvContentPartPr>
            <p14:xfrm>
              <a:off x="1262815" y="3590280"/>
              <a:ext cx="2460960" cy="19879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80BA4D4-ED16-4FBB-B294-351476F5159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199824" y="3527280"/>
                <a:ext cx="2586582" cy="211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1D1A946E-1330-4328-AF58-BB9DA4B675C0}"/>
                  </a:ext>
                </a:extLst>
              </p14:cNvPr>
              <p14:cNvContentPartPr/>
              <p14:nvPr/>
            </p14:nvContentPartPr>
            <p14:xfrm>
              <a:off x="8949535" y="581040"/>
              <a:ext cx="2100600" cy="15847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1D1A946E-1330-4328-AF58-BB9DA4B675C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886895" y="518386"/>
                <a:ext cx="2226240" cy="17103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A445AA5D-2031-4429-812D-5163DBBB3C62}"/>
                  </a:ext>
                </a:extLst>
              </p14:cNvPr>
              <p14:cNvContentPartPr/>
              <p14:nvPr/>
            </p14:nvContentPartPr>
            <p14:xfrm>
              <a:off x="8576935" y="2675880"/>
              <a:ext cx="2479320" cy="36759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A445AA5D-2031-4429-812D-5163DBBB3C6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513935" y="2613240"/>
                <a:ext cx="2604960" cy="380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37543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 descr="08_JohnBaptist_Jesus_1024_JPEG.jpg">
            <a:extLst>
              <a:ext uri="{FF2B5EF4-FFF2-40B4-BE49-F238E27FC236}">
                <a16:creationId xmlns:a16="http://schemas.microsoft.com/office/drawing/2014/main" id="{9A1A3E52-ED63-4C01-A948-0081C055CB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2" b="15743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 descr="09_JohnBaptist_Jesus_1024_JPEG.jpg">
            <a:extLst>
              <a:ext uri="{FF2B5EF4-FFF2-40B4-BE49-F238E27FC236}">
                <a16:creationId xmlns:a16="http://schemas.microsoft.com/office/drawing/2014/main" id="{294E821F-56C1-43A6-AACB-0D4F8FB531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38"/>
          <a:stretch/>
        </p:blipFill>
        <p:spPr bwMode="auto">
          <a:xfrm>
            <a:off x="-66503" y="-1"/>
            <a:ext cx="10540539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" descr="09_JohnBaptist_Jesus_1024_JPEG.jpg">
            <a:extLst>
              <a:ext uri="{FF2B5EF4-FFF2-40B4-BE49-F238E27FC236}">
                <a16:creationId xmlns:a16="http://schemas.microsoft.com/office/drawing/2014/main" id="{0D1A737B-9603-474D-96A5-0F6612ADD0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00" b="8638"/>
          <a:stretch/>
        </p:blipFill>
        <p:spPr bwMode="auto">
          <a:xfrm flipH="1">
            <a:off x="10474036" y="1"/>
            <a:ext cx="209757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5376</TotalTime>
  <Words>262</Words>
  <Application>Microsoft Office PowerPoint</Application>
  <PresentationFormat>Widescreen</PresentationFormat>
  <Paragraphs>48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Andy</vt:lpstr>
      <vt:lpstr>Arial</vt:lpstr>
      <vt:lpstr>Calibri</vt:lpstr>
      <vt:lpstr>Calibri Light</vt:lpstr>
      <vt:lpstr>HW Andy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Trasler</dc:creator>
  <cp:lastModifiedBy>HaNnAh Trasler</cp:lastModifiedBy>
  <cp:revision>222</cp:revision>
  <dcterms:created xsi:type="dcterms:W3CDTF">2018-02-18T22:59:32Z</dcterms:created>
  <dcterms:modified xsi:type="dcterms:W3CDTF">2019-01-23T00:16:08Z</dcterms:modified>
</cp:coreProperties>
</file>