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5" r:id="rId12"/>
    <p:sldId id="277" r:id="rId13"/>
    <p:sldId id="264" r:id="rId14"/>
    <p:sldId id="265" r:id="rId15"/>
    <p:sldId id="278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38" d="100"/>
          <a:sy n="38" d="100"/>
        </p:scale>
        <p:origin x="48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3" t="16414" r="13756" b="14068"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8F8D9F-3AB0-4BA0-A813-44BCCD5A4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DE636-EF9E-4E31-866D-1B53B8024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667"/>
          <a:stretch/>
        </p:blipFill>
        <p:spPr>
          <a:xfrm flipH="1">
            <a:off x="0" y="0"/>
            <a:ext cx="304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60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AAF380-83DA-43F6-84D9-01C0BC9AD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6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CFBE7-9D73-499A-831E-F8205C6F2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40" y="0"/>
            <a:ext cx="1020186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541C8F-8B48-4D77-9285-718C9C98D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898"/>
          <a:stretch/>
        </p:blipFill>
        <p:spPr>
          <a:xfrm flipH="1">
            <a:off x="0" y="0"/>
            <a:ext cx="4318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73EB2C-FE8A-4CB5-A8D7-D2780AF07E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898"/>
          <a:stretch/>
        </p:blipFill>
        <p:spPr>
          <a:xfrm>
            <a:off x="431800" y="0"/>
            <a:ext cx="98166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6B6B2F-BE39-4B95-B7BC-C841084E0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898"/>
          <a:stretch/>
        </p:blipFill>
        <p:spPr>
          <a:xfrm flipH="1">
            <a:off x="1422400" y="0"/>
            <a:ext cx="63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cartoon camel">
            <a:extLst>
              <a:ext uri="{FF2B5EF4-FFF2-40B4-BE49-F238E27FC236}">
                <a16:creationId xmlns:a16="http://schemas.microsoft.com/office/drawing/2014/main" id="{3B6CC851-0365-4127-9984-5478C9913C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19812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A04E59-5EBD-4FE7-BB63-57DBCE8230F6}"/>
              </a:ext>
            </a:extLst>
          </p:cNvPr>
          <p:cNvGrpSpPr/>
          <p:nvPr/>
        </p:nvGrpSpPr>
        <p:grpSpPr>
          <a:xfrm>
            <a:off x="0" y="587430"/>
            <a:ext cx="12192000" cy="6270570"/>
            <a:chOff x="0" y="587430"/>
            <a:chExt cx="12192000" cy="62705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E2CB7E-FCC6-4874-8BA4-80902D13D6C6}"/>
                </a:ext>
              </a:extLst>
            </p:cNvPr>
            <p:cNvSpPr txBox="1"/>
            <p:nvPr/>
          </p:nvSpPr>
          <p:spPr>
            <a:xfrm>
              <a:off x="190989" y="587430"/>
              <a:ext cx="1123901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A sailor went to sea, sea, sea</a:t>
              </a:r>
            </a:p>
            <a:p>
              <a:r>
                <a:rPr lang="en-US" sz="4000" dirty="0"/>
                <a:t>To see what he could see, see, see</a:t>
              </a:r>
            </a:p>
            <a:p>
              <a:r>
                <a:rPr lang="en-US" sz="4000" dirty="0"/>
                <a:t>But all that he could see, see, see</a:t>
              </a:r>
            </a:p>
            <a:p>
              <a:r>
                <a:rPr lang="en-US" sz="4000" dirty="0"/>
                <a:t>Was the bottom of the deep blue sea, sea, sea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F9F8AB-7D6D-4050-B953-5CD51E8D896B}"/>
                </a:ext>
              </a:extLst>
            </p:cNvPr>
            <p:cNvSpPr/>
            <p:nvPr/>
          </p:nvSpPr>
          <p:spPr>
            <a:xfrm>
              <a:off x="0" y="4572000"/>
              <a:ext cx="12192000" cy="2286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37D827-55A3-446D-BCB7-B6DDBA3CC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65194" y="3061251"/>
              <a:ext cx="3661611" cy="3631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69A71AE-6B7E-495A-AB19-A7BC99067FE6}"/>
              </a:ext>
            </a:extLst>
          </p:cNvPr>
          <p:cNvGrpSpPr/>
          <p:nvPr/>
        </p:nvGrpSpPr>
        <p:grpSpPr>
          <a:xfrm>
            <a:off x="190989" y="587430"/>
            <a:ext cx="11239011" cy="6115943"/>
            <a:chOff x="190989" y="587430"/>
            <a:chExt cx="11239011" cy="611594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759614-4735-4240-95ED-5C99B8C27524}"/>
                </a:ext>
              </a:extLst>
            </p:cNvPr>
            <p:cNvSpPr txBox="1"/>
            <p:nvPr/>
          </p:nvSpPr>
          <p:spPr>
            <a:xfrm>
              <a:off x="190989" y="587430"/>
              <a:ext cx="11239011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 little speckled frogs sat on a speckled log</a:t>
              </a:r>
            </a:p>
            <a:p>
              <a:r>
                <a:rPr lang="en-US" sz="4000" dirty="0"/>
                <a:t>Eating the most delicious grubs; “yum-yum”</a:t>
              </a:r>
            </a:p>
            <a:p>
              <a:r>
                <a:rPr lang="en-US" sz="4000" dirty="0"/>
                <a:t>One jumped into the pool</a:t>
              </a:r>
            </a:p>
            <a:p>
              <a:r>
                <a:rPr lang="en-US" sz="4000" dirty="0"/>
                <a:t>Where it was nice and cool</a:t>
              </a:r>
            </a:p>
            <a:p>
              <a:r>
                <a:rPr lang="en-US" sz="4000" dirty="0"/>
                <a:t>Then there were 4 more speckled frogs ‘</a:t>
              </a:r>
              <a:r>
                <a:rPr lang="en-US" sz="4000" dirty="0" err="1"/>
                <a:t>glub-glub</a:t>
              </a:r>
              <a:r>
                <a:rPr lang="en-US" sz="4000" dirty="0"/>
                <a:t>’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23D9CD-C4A6-4B81-A80F-637688317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00287" y="2436173"/>
              <a:ext cx="7591425" cy="426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86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1E94C4-E582-422D-B849-F9F431B19677}"/>
              </a:ext>
            </a:extLst>
          </p:cNvPr>
          <p:cNvSpPr txBox="1"/>
          <p:nvPr/>
        </p:nvSpPr>
        <p:spPr>
          <a:xfrm>
            <a:off x="190989" y="587430"/>
            <a:ext cx="63301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1 2 3 4 5</a:t>
            </a:r>
          </a:p>
          <a:p>
            <a:r>
              <a:rPr lang="en-US" sz="4000" dirty="0"/>
              <a:t>Once I caught a fish alive</a:t>
            </a:r>
          </a:p>
          <a:p>
            <a:r>
              <a:rPr lang="en-US" sz="4000" dirty="0"/>
              <a:t>6 7 8 9 10</a:t>
            </a:r>
          </a:p>
          <a:p>
            <a:r>
              <a:rPr lang="en-US" sz="4000" dirty="0"/>
              <a:t>Then I threw it back again</a:t>
            </a:r>
          </a:p>
          <a:p>
            <a:r>
              <a:rPr lang="en-US" sz="4000" dirty="0"/>
              <a:t>Why did you let it go?</a:t>
            </a:r>
          </a:p>
          <a:p>
            <a:r>
              <a:rPr lang="en-US" sz="4000" dirty="0"/>
              <a:t>Because it bit my finger so</a:t>
            </a:r>
          </a:p>
          <a:p>
            <a:r>
              <a:rPr lang="en-US" sz="4000" dirty="0"/>
              <a:t>Which finger did it bite?</a:t>
            </a:r>
          </a:p>
          <a:p>
            <a:r>
              <a:rPr lang="en-US" sz="4000" dirty="0"/>
              <a:t>This little finger on my right.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8830C-A4AE-430E-9E68-F8A5F5E680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09809"/>
            <a:ext cx="571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62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D5027E-D0B3-40DB-9087-FD4A0C2F0980}"/>
              </a:ext>
            </a:extLst>
          </p:cNvPr>
          <p:cNvSpPr/>
          <p:nvPr/>
        </p:nvSpPr>
        <p:spPr>
          <a:xfrm>
            <a:off x="0" y="2054642"/>
            <a:ext cx="12192000" cy="5019927"/>
          </a:xfrm>
          <a:prstGeom prst="rect">
            <a:avLst/>
          </a:prstGeom>
          <a:solidFill>
            <a:srgbClr val="8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C3F1B0-E182-4114-81B2-E5AB4A556A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8674" y="211054"/>
            <a:ext cx="3438299" cy="40054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F5529F-E95A-4C51-A1F0-59978AA776C8}"/>
              </a:ext>
            </a:extLst>
          </p:cNvPr>
          <p:cNvSpPr txBox="1"/>
          <p:nvPr/>
        </p:nvSpPr>
        <p:spPr>
          <a:xfrm>
            <a:off x="399537" y="572532"/>
            <a:ext cx="107417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All the little ducks go upside down</a:t>
            </a:r>
          </a:p>
          <a:p>
            <a:r>
              <a:rPr lang="en-US" sz="4000" dirty="0"/>
              <a:t>Upside down, upside down,</a:t>
            </a:r>
          </a:p>
          <a:p>
            <a:r>
              <a:rPr lang="en-US" sz="4000" dirty="0"/>
              <a:t>All the little ducks go upside down</a:t>
            </a:r>
          </a:p>
          <a:p>
            <a:r>
              <a:rPr lang="en-US" sz="4000" dirty="0"/>
              <a:t>As they dabble at the bottom of the pond</a:t>
            </a:r>
          </a:p>
          <a:p>
            <a:endParaRPr lang="en-US" sz="4000" dirty="0"/>
          </a:p>
          <a:p>
            <a:r>
              <a:rPr lang="en-US" sz="4000" dirty="0"/>
              <a:t>All their little beaks go quack, quack, quack…</a:t>
            </a:r>
          </a:p>
          <a:p>
            <a:endParaRPr lang="en-US" sz="4000" dirty="0"/>
          </a:p>
          <a:p>
            <a:r>
              <a:rPr lang="en-US" sz="4000" dirty="0"/>
              <a:t>All their little feet go kick, kick, kick…</a:t>
            </a:r>
          </a:p>
          <a:p>
            <a:endParaRPr lang="en-US" sz="4000" dirty="0"/>
          </a:p>
          <a:p>
            <a:r>
              <a:rPr lang="en-US" sz="4000" dirty="0"/>
              <a:t>All their little tails go wiggle, wiggle, wiggle…</a:t>
            </a:r>
          </a:p>
        </p:txBody>
      </p:sp>
    </p:spTree>
    <p:extLst>
      <p:ext uri="{BB962C8B-B14F-4D97-AF65-F5344CB8AC3E}">
        <p14:creationId xmlns:p14="http://schemas.microsoft.com/office/powerpoint/2010/main" val="233681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36923F-A28D-4379-8479-8C0F9DB6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240" y="456031"/>
            <a:ext cx="6168326" cy="6203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DF4453-4E2B-48F0-89C0-539164151501}"/>
              </a:ext>
            </a:extLst>
          </p:cNvPr>
          <p:cNvSpPr/>
          <p:nvPr/>
        </p:nvSpPr>
        <p:spPr>
          <a:xfrm>
            <a:off x="678434" y="2644170"/>
            <a:ext cx="89753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God Rescues</a:t>
            </a:r>
          </a:p>
        </p:txBody>
      </p:sp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C44FFA-A443-4004-8D12-26B38747B0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b="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2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D1C3EA-8B39-4B83-A5C1-60D59EAB0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7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2FC7C1-3344-4A0F-AB76-E800E38CC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3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9C0E39-ED78-4C97-AC4E-51A55AC57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3072"/>
            <a:ext cx="12192000" cy="73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1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32E72-317A-4DE7-8236-827B272B8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1" y="0"/>
            <a:ext cx="13137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8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00AA14-D46C-4159-B036-03C141026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60"/>
          <a:stretch/>
        </p:blipFill>
        <p:spPr>
          <a:xfrm>
            <a:off x="2514600" y="1"/>
            <a:ext cx="97028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33D580-1CF0-4341-A97B-53B4E7B89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60" r="85147"/>
          <a:stretch/>
        </p:blipFill>
        <p:spPr>
          <a:xfrm flipH="1">
            <a:off x="0" y="0"/>
            <a:ext cx="2514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98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4976EE-D794-489D-8E81-D14995FE9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03"/>
            <a:ext cx="12192000" cy="682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2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211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Andy</vt:lpstr>
      <vt:lpstr>Arial</vt:lpstr>
      <vt:lpstr>Arial Black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19</cp:revision>
  <dcterms:created xsi:type="dcterms:W3CDTF">2018-02-18T22:59:32Z</dcterms:created>
  <dcterms:modified xsi:type="dcterms:W3CDTF">2018-02-28T12:56:39Z</dcterms:modified>
</cp:coreProperties>
</file>