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7" r:id="rId3"/>
    <p:sldId id="346" r:id="rId4"/>
    <p:sldId id="358" r:id="rId5"/>
    <p:sldId id="347" r:id="rId6"/>
    <p:sldId id="263" r:id="rId7"/>
    <p:sldId id="349" r:id="rId8"/>
    <p:sldId id="350" r:id="rId9"/>
    <p:sldId id="351" r:id="rId10"/>
    <p:sldId id="353" r:id="rId11"/>
    <p:sldId id="359" r:id="rId12"/>
    <p:sldId id="360" r:id="rId13"/>
    <p:sldId id="311" r:id="rId14"/>
    <p:sldId id="291" r:id="rId15"/>
    <p:sldId id="264" r:id="rId16"/>
    <p:sldId id="34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2D3B6"/>
    <a:srgbClr val="D1C9B2"/>
    <a:srgbClr val="009BD1"/>
    <a:srgbClr val="D0B9A9"/>
    <a:srgbClr val="D2C9B0"/>
    <a:srgbClr val="717C52"/>
    <a:srgbClr val="37A2D6"/>
    <a:srgbClr val="D3B5E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72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7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D669B9-4289-4FA8-B633-44CCFE92B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86" y="655728"/>
            <a:ext cx="2857500" cy="2857500"/>
          </a:xfrm>
          <a:prstGeom prst="rect">
            <a:avLst/>
          </a:prstGeom>
        </p:spPr>
      </p:pic>
      <p:pic>
        <p:nvPicPr>
          <p:cNvPr id="9" name="Graphic 8" descr="Crown">
            <a:extLst>
              <a:ext uri="{FF2B5EF4-FFF2-40B4-BE49-F238E27FC236}">
                <a16:creationId xmlns:a16="http://schemas.microsoft.com/office/drawing/2014/main" id="{23E142FB-0512-4ED9-B8E7-F0E5C69D9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979469">
            <a:off x="791117" y="424301"/>
            <a:ext cx="1301917" cy="111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89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D669B9-4289-4FA8-B633-44CCFE92B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546" y="1281370"/>
            <a:ext cx="2857500" cy="2857500"/>
          </a:xfrm>
          <a:prstGeom prst="rect">
            <a:avLst/>
          </a:prstGeom>
        </p:spPr>
      </p:pic>
      <p:pic>
        <p:nvPicPr>
          <p:cNvPr id="9" name="Graphic 8" descr="Crown">
            <a:extLst>
              <a:ext uri="{FF2B5EF4-FFF2-40B4-BE49-F238E27FC236}">
                <a16:creationId xmlns:a16="http://schemas.microsoft.com/office/drawing/2014/main" id="{23E142FB-0512-4ED9-B8E7-F0E5C69D9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979469">
            <a:off x="1156077" y="1049943"/>
            <a:ext cx="1301917" cy="1110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E41E1-01CF-4481-99F8-E9C24E4C3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13" y="139112"/>
            <a:ext cx="3775911" cy="35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5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D669B9-4289-4FA8-B633-44CCFE92B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546" y="1281370"/>
            <a:ext cx="2857500" cy="2857500"/>
          </a:xfrm>
          <a:prstGeom prst="rect">
            <a:avLst/>
          </a:prstGeom>
        </p:spPr>
      </p:pic>
      <p:pic>
        <p:nvPicPr>
          <p:cNvPr id="9" name="Graphic 8" descr="Crown">
            <a:extLst>
              <a:ext uri="{FF2B5EF4-FFF2-40B4-BE49-F238E27FC236}">
                <a16:creationId xmlns:a16="http://schemas.microsoft.com/office/drawing/2014/main" id="{23E142FB-0512-4ED9-B8E7-F0E5C69D9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979469">
            <a:off x="1156077" y="1049943"/>
            <a:ext cx="1301917" cy="1110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2FE298-CD03-4EBF-8ED0-20620754B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86" y="3380256"/>
            <a:ext cx="5364409" cy="3453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E41E1-01CF-4481-99F8-E9C24E4C3C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13" y="139112"/>
            <a:ext cx="3775911" cy="3595273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5D33B6E-56E2-4C2C-B4C2-3B2270992565}"/>
              </a:ext>
            </a:extLst>
          </p:cNvPr>
          <p:cNvSpPr/>
          <p:nvPr/>
        </p:nvSpPr>
        <p:spPr>
          <a:xfrm>
            <a:off x="4623333" y="1660359"/>
            <a:ext cx="2739993" cy="1719898"/>
          </a:xfrm>
          <a:prstGeom prst="wedgeEllipseCallout">
            <a:avLst>
              <a:gd name="adj1" fmla="val -24785"/>
              <a:gd name="adj2" fmla="val 106501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44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AD7AAAA-EA2C-4842-BF4F-7C20C087F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22" y="1379108"/>
            <a:ext cx="2896004" cy="3762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9F0325-15E9-47B8-B967-426BBC031214}"/>
              </a:ext>
            </a:extLst>
          </p:cNvPr>
          <p:cNvSpPr/>
          <p:nvPr/>
        </p:nvSpPr>
        <p:spPr>
          <a:xfrm>
            <a:off x="7346029" y="272263"/>
            <a:ext cx="135005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4F3ECB67-57EF-498C-903E-54ACF6FF9653}"/>
              </a:ext>
            </a:extLst>
          </p:cNvPr>
          <p:cNvSpPr/>
          <p:nvPr/>
        </p:nvSpPr>
        <p:spPr>
          <a:xfrm rot="16200000">
            <a:off x="10093923" y="3556473"/>
            <a:ext cx="2907517" cy="3171069"/>
          </a:xfrm>
          <a:prstGeom prst="blockArc">
            <a:avLst>
              <a:gd name="adj1" fmla="val 10800000"/>
              <a:gd name="adj2" fmla="val 1"/>
              <a:gd name="adj3" fmla="val 19776"/>
            </a:avLst>
          </a:prstGeom>
          <a:solidFill>
            <a:srgbClr val="FF0066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F71100-4C3F-4717-8F9A-8B1B07638064}"/>
              </a:ext>
            </a:extLst>
          </p:cNvPr>
          <p:cNvSpPr txBox="1"/>
          <p:nvPr/>
        </p:nvSpPr>
        <p:spPr>
          <a:xfrm>
            <a:off x="312821" y="529389"/>
            <a:ext cx="75077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 B C D E F G</a:t>
            </a:r>
          </a:p>
          <a:p>
            <a:r>
              <a:rPr lang="en-GB" sz="4000" dirty="0"/>
              <a:t>H I J K</a:t>
            </a:r>
          </a:p>
          <a:p>
            <a:r>
              <a:rPr lang="en-GB" sz="4000" dirty="0"/>
              <a:t>L M N O P</a:t>
            </a:r>
          </a:p>
          <a:p>
            <a:r>
              <a:rPr lang="en-GB" sz="4000" dirty="0"/>
              <a:t>Q R S</a:t>
            </a:r>
          </a:p>
          <a:p>
            <a:r>
              <a:rPr lang="en-GB" sz="4000" dirty="0"/>
              <a:t>T U V</a:t>
            </a:r>
          </a:p>
          <a:p>
            <a:r>
              <a:rPr lang="en-GB" sz="4000" dirty="0"/>
              <a:t>W X Y and Z</a:t>
            </a:r>
          </a:p>
          <a:p>
            <a:r>
              <a:rPr lang="en-GB" sz="4000" dirty="0"/>
              <a:t>Now I know my ABCs</a:t>
            </a:r>
          </a:p>
          <a:p>
            <a:r>
              <a:rPr lang="en-GB" sz="4000" dirty="0"/>
              <a:t>Next time won’t you sing with me?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15646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DABAB92-5D26-413F-ABAD-8650B856BF5B}"/>
              </a:ext>
            </a:extLst>
          </p:cNvPr>
          <p:cNvSpPr txBox="1"/>
          <p:nvPr/>
        </p:nvSpPr>
        <p:spPr>
          <a:xfrm>
            <a:off x="339634" y="254669"/>
            <a:ext cx="115820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1200" dirty="0">
                <a:latin typeface="+mn-lt"/>
                <a:ea typeface="+mn-ea"/>
                <a:cs typeface="+mn-cs"/>
              </a:rPr>
              <a:t>When all the cows are sleeping</a:t>
            </a:r>
          </a:p>
          <a:p>
            <a:r>
              <a:rPr lang="en-US" sz="3600" dirty="0"/>
              <a:t>And the sun has gone to bed</a:t>
            </a:r>
          </a:p>
          <a:p>
            <a:r>
              <a:rPr lang="en-US" sz="3600" dirty="0"/>
              <a:t>Up jumps the scarecrow and this is what he said</a:t>
            </a:r>
          </a:p>
          <a:p>
            <a:r>
              <a:rPr lang="en-US" sz="3600" b="1" dirty="0"/>
              <a:t>I’m a dingle dangle scarecrow With a flippy floppy hat</a:t>
            </a:r>
          </a:p>
          <a:p>
            <a:r>
              <a:rPr lang="en-US" sz="3600" b="1" dirty="0"/>
              <a:t>I can shake my arms like this I can shake my legs like that.</a:t>
            </a:r>
          </a:p>
          <a:p>
            <a:r>
              <a:rPr lang="en-US" sz="3600" dirty="0"/>
              <a:t>When all the hens are roosting and the sun’s behind a cloud</a:t>
            </a:r>
          </a:p>
          <a:p>
            <a:r>
              <a:rPr lang="en-US" sz="3600" dirty="0"/>
              <a:t>Up jumps the scarecrow and shouted very loud…</a:t>
            </a:r>
            <a:br>
              <a:rPr lang="en-US" sz="3600" dirty="0"/>
            </a:br>
            <a:r>
              <a:rPr lang="en-US" sz="3600" dirty="0"/>
              <a:t>The dogs are in the kennel</a:t>
            </a:r>
          </a:p>
          <a:p>
            <a:r>
              <a:rPr lang="en-US" sz="3600" dirty="0"/>
              <a:t>and the doves are in the loft</a:t>
            </a:r>
          </a:p>
          <a:p>
            <a:r>
              <a:rPr lang="en-US" sz="3600" dirty="0"/>
              <a:t>Up jumps the scarecrow and whispers very soft…</a:t>
            </a:r>
          </a:p>
          <a:p>
            <a:endParaRPr lang="en-US" sz="3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31D934-5ED6-40CA-87F0-A21DCDFB2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18895" y="3429000"/>
            <a:ext cx="31731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48E0AF3-CB38-4FA7-A96F-15B2656C8C5C}"/>
              </a:ext>
            </a:extLst>
          </p:cNvPr>
          <p:cNvGrpSpPr/>
          <p:nvPr/>
        </p:nvGrpSpPr>
        <p:grpSpPr>
          <a:xfrm>
            <a:off x="6529614" y="731919"/>
            <a:ext cx="4963886" cy="5538651"/>
            <a:chOff x="7393577" y="3161211"/>
            <a:chExt cx="3135086" cy="339634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E079129-62C8-4066-A087-93B91BF7C104}"/>
                </a:ext>
              </a:extLst>
            </p:cNvPr>
            <p:cNvSpPr/>
            <p:nvPr/>
          </p:nvSpPr>
          <p:spPr>
            <a:xfrm>
              <a:off x="7811589" y="3429000"/>
              <a:ext cx="757645" cy="6204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B63D006-A5F9-489A-B78E-45BCC52C1593}"/>
                </a:ext>
              </a:extLst>
            </p:cNvPr>
            <p:cNvSpPr/>
            <p:nvPr/>
          </p:nvSpPr>
          <p:spPr>
            <a:xfrm>
              <a:off x="9292046" y="3429000"/>
              <a:ext cx="757645" cy="6204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1BEA59B-15EF-4E72-8DD6-CC243876E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1" t="3821" r="5929" b="14744"/>
            <a:stretch/>
          </p:blipFill>
          <p:spPr>
            <a:xfrm>
              <a:off x="7393577" y="3161211"/>
              <a:ext cx="3135086" cy="3396343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28AF421-450B-49CB-A637-DA94C0941379}"/>
              </a:ext>
            </a:extLst>
          </p:cNvPr>
          <p:cNvSpPr txBox="1"/>
          <p:nvPr/>
        </p:nvSpPr>
        <p:spPr>
          <a:xfrm>
            <a:off x="190989" y="587430"/>
            <a:ext cx="11239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Skidamarink</a:t>
            </a:r>
            <a:r>
              <a:rPr lang="en-US" sz="4000" dirty="0"/>
              <a:t> a dink a dink</a:t>
            </a:r>
          </a:p>
          <a:p>
            <a:r>
              <a:rPr lang="en-US" sz="4000" dirty="0" err="1"/>
              <a:t>Skidamarink</a:t>
            </a:r>
            <a:r>
              <a:rPr lang="en-US" sz="4000" dirty="0"/>
              <a:t> a doo</a:t>
            </a:r>
          </a:p>
          <a:p>
            <a:r>
              <a:rPr lang="en-US" sz="4000" dirty="0"/>
              <a:t>I love you</a:t>
            </a:r>
          </a:p>
          <a:p>
            <a:endParaRPr lang="en-US" sz="4000" dirty="0"/>
          </a:p>
          <a:p>
            <a:r>
              <a:rPr lang="en-US" sz="4000" dirty="0"/>
              <a:t>I love you in the morning</a:t>
            </a:r>
          </a:p>
          <a:p>
            <a:r>
              <a:rPr lang="en-US" sz="4000" dirty="0"/>
              <a:t>And in the afternoon</a:t>
            </a:r>
          </a:p>
          <a:p>
            <a:r>
              <a:rPr lang="en-US" sz="4000" dirty="0"/>
              <a:t>I love you in the evening</a:t>
            </a:r>
          </a:p>
          <a:p>
            <a:r>
              <a:rPr lang="en-US" sz="4000" dirty="0"/>
              <a:t>And underneath the moon</a:t>
            </a:r>
          </a:p>
        </p:txBody>
      </p:sp>
      <p:pic>
        <p:nvPicPr>
          <p:cNvPr id="19" name="Graphic 18" descr="Heart">
            <a:extLst>
              <a:ext uri="{FF2B5EF4-FFF2-40B4-BE49-F238E27FC236}">
                <a16:creationId xmlns:a16="http://schemas.microsoft.com/office/drawing/2014/main" id="{E60EDD5F-09D4-44FF-9077-578B6B8F0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8365" y="2377231"/>
            <a:ext cx="2352532" cy="235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AC6A94-E438-4DDA-8418-C18E8F81447E}"/>
              </a:ext>
            </a:extLst>
          </p:cNvPr>
          <p:cNvSpPr/>
          <p:nvPr/>
        </p:nvSpPr>
        <p:spPr>
          <a:xfrm>
            <a:off x="786064" y="270920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000" dirty="0"/>
              <a:t>Frère Jacques</a:t>
            </a:r>
            <a:br>
              <a:rPr lang="fr-FR" sz="4000" dirty="0"/>
            </a:br>
            <a:r>
              <a:rPr lang="fr-FR" sz="4000" dirty="0"/>
              <a:t>Frère Jacques</a:t>
            </a:r>
            <a:br>
              <a:rPr lang="fr-FR" sz="4000" dirty="0"/>
            </a:br>
            <a:r>
              <a:rPr lang="fr-FR" sz="4000" dirty="0"/>
              <a:t>Dormez-vous?</a:t>
            </a:r>
            <a:br>
              <a:rPr lang="fr-FR" sz="4000" dirty="0"/>
            </a:br>
            <a:r>
              <a:rPr lang="fr-FR" sz="4000" dirty="0"/>
              <a:t>Dormez-vous?</a:t>
            </a:r>
          </a:p>
          <a:p>
            <a:r>
              <a:rPr lang="fr-FR" sz="4000" dirty="0"/>
              <a:t>Sonnez les matines</a:t>
            </a:r>
            <a:br>
              <a:rPr lang="fr-FR" sz="4000" dirty="0"/>
            </a:br>
            <a:r>
              <a:rPr lang="fr-FR" sz="4000" dirty="0"/>
              <a:t>Sonnez les matines</a:t>
            </a:r>
            <a:br>
              <a:rPr lang="fr-FR" sz="4000" dirty="0"/>
            </a:br>
            <a:r>
              <a:rPr lang="fr-FR" sz="4000" dirty="0"/>
              <a:t>Ding, </a:t>
            </a:r>
            <a:r>
              <a:rPr lang="fr-FR" sz="4000" dirty="0" err="1"/>
              <a:t>dang</a:t>
            </a:r>
            <a:r>
              <a:rPr lang="fr-FR" sz="4000" dirty="0"/>
              <a:t>, dong</a:t>
            </a:r>
            <a:br>
              <a:rPr lang="fr-FR" sz="4000" dirty="0"/>
            </a:br>
            <a:r>
              <a:rPr lang="fr-FR" sz="4000" dirty="0"/>
              <a:t>Ding, </a:t>
            </a:r>
            <a:r>
              <a:rPr lang="fr-FR" sz="4000" dirty="0" err="1"/>
              <a:t>dang</a:t>
            </a:r>
            <a:r>
              <a:rPr lang="fr-FR" sz="4000" dirty="0"/>
              <a:t>, dong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C0D221B-C286-40AE-A8B3-D7FEC44BC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172" y="270920"/>
            <a:ext cx="555280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Are you sleeping?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Are you sleeping?</a:t>
            </a:r>
            <a:b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Brother John,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Brother John,</a:t>
            </a:r>
            <a:b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Morning bells are ringing!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Morning bells are ringing!</a:t>
            </a:r>
            <a:b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Ding, dang, dong.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Ding, dang, dong.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DE84DD-F430-4D27-8323-88C0187387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7330" y="4499811"/>
            <a:ext cx="3684670" cy="235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9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2973072" y="4104980"/>
            <a:ext cx="61466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coming!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72537698-0A94-46CF-80BF-5586B7AD1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7"/>
          <a:stretch/>
        </p:blipFill>
        <p:spPr bwMode="auto">
          <a:xfrm>
            <a:off x="0" y="0"/>
            <a:ext cx="13004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Graphic 3" descr="Crown">
            <a:extLst>
              <a:ext uri="{FF2B5EF4-FFF2-40B4-BE49-F238E27FC236}">
                <a16:creationId xmlns:a16="http://schemas.microsoft.com/office/drawing/2014/main" id="{76236630-A563-45A1-95F8-72C22C1EC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9410" y="372979"/>
            <a:ext cx="3272590" cy="2791327"/>
          </a:xfrm>
          <a:prstGeom prst="rect">
            <a:avLst/>
          </a:prstGeom>
        </p:spPr>
      </p:pic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4B3D7665-F2BA-4347-A887-999CC79E53F5}"/>
              </a:ext>
            </a:extLst>
          </p:cNvPr>
          <p:cNvSpPr/>
          <p:nvPr/>
        </p:nvSpPr>
        <p:spPr>
          <a:xfrm>
            <a:off x="9046294" y="372979"/>
            <a:ext cx="2986738" cy="3056021"/>
          </a:xfrm>
          <a:prstGeom prst="noSmoking">
            <a:avLst>
              <a:gd name="adj" fmla="val 1070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3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72537698-0A94-46CF-80BF-5586B7AD1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7"/>
          <a:stretch/>
        </p:blipFill>
        <p:spPr bwMode="auto">
          <a:xfrm>
            <a:off x="0" y="0"/>
            <a:ext cx="13004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90E196C-5CBB-4D58-B90E-B90235AC761E}"/>
              </a:ext>
            </a:extLst>
          </p:cNvPr>
          <p:cNvSpPr/>
          <p:nvPr/>
        </p:nvSpPr>
        <p:spPr>
          <a:xfrm>
            <a:off x="5393006" y="1714498"/>
            <a:ext cx="1272490" cy="1076829"/>
          </a:xfrm>
          <a:prstGeom prst="cloudCallout">
            <a:avLst>
              <a:gd name="adj1" fmla="val -51090"/>
              <a:gd name="adj2" fmla="val 8261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Crown">
            <a:extLst>
              <a:ext uri="{FF2B5EF4-FFF2-40B4-BE49-F238E27FC236}">
                <a16:creationId xmlns:a16="http://schemas.microsoft.com/office/drawing/2014/main" id="{76236630-A563-45A1-95F8-72C22C1EC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5510" y="1786687"/>
            <a:ext cx="916890" cy="782053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98280E72-28EA-4A65-8CBE-3CA458B08868}"/>
              </a:ext>
            </a:extLst>
          </p:cNvPr>
          <p:cNvSpPr/>
          <p:nvPr/>
        </p:nvSpPr>
        <p:spPr>
          <a:xfrm flipH="1">
            <a:off x="3544429" y="932445"/>
            <a:ext cx="1272490" cy="1076829"/>
          </a:xfrm>
          <a:prstGeom prst="cloudCallout">
            <a:avLst>
              <a:gd name="adj1" fmla="val 18878"/>
              <a:gd name="adj2" fmla="val 1384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 descr="Crown">
            <a:extLst>
              <a:ext uri="{FF2B5EF4-FFF2-40B4-BE49-F238E27FC236}">
                <a16:creationId xmlns:a16="http://schemas.microsoft.com/office/drawing/2014/main" id="{81443491-1942-4EE8-B235-BBB764FDB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3990" y="1004634"/>
            <a:ext cx="916890" cy="782053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57EB9CA-A49C-4676-A446-EC7FAC9C1A30}"/>
              </a:ext>
            </a:extLst>
          </p:cNvPr>
          <p:cNvSpPr/>
          <p:nvPr/>
        </p:nvSpPr>
        <p:spPr>
          <a:xfrm flipV="1">
            <a:off x="795431" y="1666372"/>
            <a:ext cx="1272490" cy="1076829"/>
          </a:xfrm>
          <a:prstGeom prst="cloudCallout">
            <a:avLst>
              <a:gd name="adj1" fmla="val 37788"/>
              <a:gd name="adj2" fmla="val -8945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 descr="Crown">
            <a:extLst>
              <a:ext uri="{FF2B5EF4-FFF2-40B4-BE49-F238E27FC236}">
                <a16:creationId xmlns:a16="http://schemas.microsoft.com/office/drawing/2014/main" id="{2373CDEA-7D7F-480C-88D8-1AC449795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105" y="1786687"/>
            <a:ext cx="916890" cy="78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6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FD4B0F-96CF-47C5-BD86-2BE6FE51D44E}"/>
              </a:ext>
            </a:extLst>
          </p:cNvPr>
          <p:cNvSpPr/>
          <p:nvPr/>
        </p:nvSpPr>
        <p:spPr>
          <a:xfrm>
            <a:off x="0" y="0"/>
            <a:ext cx="2454442" cy="2839453"/>
          </a:xfrm>
          <a:prstGeom prst="rect">
            <a:avLst/>
          </a:prstGeom>
          <a:solidFill>
            <a:srgbClr val="37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138C3F-4AE2-4076-8F2D-07F12AC44085}"/>
              </a:ext>
            </a:extLst>
          </p:cNvPr>
          <p:cNvSpPr/>
          <p:nvPr/>
        </p:nvSpPr>
        <p:spPr>
          <a:xfrm>
            <a:off x="10579768" y="-48127"/>
            <a:ext cx="2454442" cy="2839453"/>
          </a:xfrm>
          <a:prstGeom prst="rect">
            <a:avLst/>
          </a:prstGeom>
          <a:solidFill>
            <a:srgbClr val="37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19F738-9C7D-4139-9C83-1BEE172A741A}"/>
              </a:ext>
            </a:extLst>
          </p:cNvPr>
          <p:cNvSpPr/>
          <p:nvPr/>
        </p:nvSpPr>
        <p:spPr>
          <a:xfrm>
            <a:off x="10299032" y="2795339"/>
            <a:ext cx="2735178" cy="838198"/>
          </a:xfrm>
          <a:prstGeom prst="rect">
            <a:avLst/>
          </a:prstGeom>
          <a:solidFill>
            <a:srgbClr val="717C5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8A56AC-1CA4-4DD0-A69D-1A6961B8820C}"/>
              </a:ext>
            </a:extLst>
          </p:cNvPr>
          <p:cNvSpPr/>
          <p:nvPr/>
        </p:nvSpPr>
        <p:spPr>
          <a:xfrm>
            <a:off x="0" y="2839453"/>
            <a:ext cx="1708484" cy="264691"/>
          </a:xfrm>
          <a:prstGeom prst="rect">
            <a:avLst/>
          </a:prstGeom>
          <a:solidFill>
            <a:srgbClr val="717C5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CB1D8A-15F6-4879-9881-AD1C5B5ECB73}"/>
              </a:ext>
            </a:extLst>
          </p:cNvPr>
          <p:cNvSpPr/>
          <p:nvPr/>
        </p:nvSpPr>
        <p:spPr>
          <a:xfrm>
            <a:off x="0" y="3104146"/>
            <a:ext cx="1525116" cy="3753853"/>
          </a:xfrm>
          <a:prstGeom prst="rect">
            <a:avLst/>
          </a:prstGeom>
          <a:solidFill>
            <a:srgbClr val="D1C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415F44-1613-40AA-8CC3-099E17FB58A4}"/>
              </a:ext>
            </a:extLst>
          </p:cNvPr>
          <p:cNvSpPr/>
          <p:nvPr/>
        </p:nvSpPr>
        <p:spPr>
          <a:xfrm>
            <a:off x="10666884" y="3633537"/>
            <a:ext cx="2367326" cy="3224461"/>
          </a:xfrm>
          <a:prstGeom prst="rect">
            <a:avLst/>
          </a:prstGeom>
          <a:solidFill>
            <a:srgbClr val="D1C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E71E55-9733-4AC4-BA52-5110424C4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7ECA5449-2BBB-47AF-9F66-901D9533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7A3E0E5-E702-4E0F-A2D0-BBEC131991B5}"/>
              </a:ext>
            </a:extLst>
          </p:cNvPr>
          <p:cNvSpPr/>
          <p:nvPr/>
        </p:nvSpPr>
        <p:spPr>
          <a:xfrm>
            <a:off x="6785811" y="4235116"/>
            <a:ext cx="673768" cy="481263"/>
          </a:xfrm>
          <a:prstGeom prst="wedgeEllipseCallout">
            <a:avLst>
              <a:gd name="adj1" fmla="val -63690"/>
              <a:gd name="adj2" fmla="val 77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106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9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5510CCB-557E-484B-BDFB-8DCF7062F530}"/>
              </a:ext>
            </a:extLst>
          </p:cNvPr>
          <p:cNvSpPr/>
          <p:nvPr/>
        </p:nvSpPr>
        <p:spPr>
          <a:xfrm>
            <a:off x="5654842" y="2189747"/>
            <a:ext cx="6786398" cy="4908885"/>
          </a:xfrm>
          <a:custGeom>
            <a:avLst/>
            <a:gdLst>
              <a:gd name="connsiteX0" fmla="*/ 0 w 6786398"/>
              <a:gd name="connsiteY0" fmla="*/ 4668253 h 4908885"/>
              <a:gd name="connsiteX1" fmla="*/ 0 w 6786398"/>
              <a:gd name="connsiteY1" fmla="*/ 4668253 h 4908885"/>
              <a:gd name="connsiteX2" fmla="*/ 24063 w 6786398"/>
              <a:gd name="connsiteY2" fmla="*/ 4379495 h 4908885"/>
              <a:gd name="connsiteX3" fmla="*/ 48126 w 6786398"/>
              <a:gd name="connsiteY3" fmla="*/ 4259179 h 4908885"/>
              <a:gd name="connsiteX4" fmla="*/ 192505 w 6786398"/>
              <a:gd name="connsiteY4" fmla="*/ 3729790 h 4908885"/>
              <a:gd name="connsiteX5" fmla="*/ 264695 w 6786398"/>
              <a:gd name="connsiteY5" fmla="*/ 3657600 h 4908885"/>
              <a:gd name="connsiteX6" fmla="*/ 433137 w 6786398"/>
              <a:gd name="connsiteY6" fmla="*/ 3585411 h 4908885"/>
              <a:gd name="connsiteX7" fmla="*/ 745958 w 6786398"/>
              <a:gd name="connsiteY7" fmla="*/ 3441032 h 4908885"/>
              <a:gd name="connsiteX8" fmla="*/ 866274 w 6786398"/>
              <a:gd name="connsiteY8" fmla="*/ 3392906 h 4908885"/>
              <a:gd name="connsiteX9" fmla="*/ 938463 w 6786398"/>
              <a:gd name="connsiteY9" fmla="*/ 3344779 h 4908885"/>
              <a:gd name="connsiteX10" fmla="*/ 1275347 w 6786398"/>
              <a:gd name="connsiteY10" fmla="*/ 3176337 h 4908885"/>
              <a:gd name="connsiteX11" fmla="*/ 1467853 w 6786398"/>
              <a:gd name="connsiteY11" fmla="*/ 3128211 h 4908885"/>
              <a:gd name="connsiteX12" fmla="*/ 1708484 w 6786398"/>
              <a:gd name="connsiteY12" fmla="*/ 3031958 h 4908885"/>
              <a:gd name="connsiteX13" fmla="*/ 1997242 w 6786398"/>
              <a:gd name="connsiteY13" fmla="*/ 2983832 h 4908885"/>
              <a:gd name="connsiteX14" fmla="*/ 2093495 w 6786398"/>
              <a:gd name="connsiteY14" fmla="*/ 2959769 h 4908885"/>
              <a:gd name="connsiteX15" fmla="*/ 2430379 w 6786398"/>
              <a:gd name="connsiteY15" fmla="*/ 2911642 h 4908885"/>
              <a:gd name="connsiteX16" fmla="*/ 2839453 w 6786398"/>
              <a:gd name="connsiteY16" fmla="*/ 2839453 h 4908885"/>
              <a:gd name="connsiteX17" fmla="*/ 3152274 w 6786398"/>
              <a:gd name="connsiteY17" fmla="*/ 2719137 h 4908885"/>
              <a:gd name="connsiteX18" fmla="*/ 3513221 w 6786398"/>
              <a:gd name="connsiteY18" fmla="*/ 2502569 h 4908885"/>
              <a:gd name="connsiteX19" fmla="*/ 3561347 w 6786398"/>
              <a:gd name="connsiteY19" fmla="*/ 2454442 h 4908885"/>
              <a:gd name="connsiteX20" fmla="*/ 3705726 w 6786398"/>
              <a:gd name="connsiteY20" fmla="*/ 2382253 h 4908885"/>
              <a:gd name="connsiteX21" fmla="*/ 3850105 w 6786398"/>
              <a:gd name="connsiteY21" fmla="*/ 2213811 h 4908885"/>
              <a:gd name="connsiteX22" fmla="*/ 3994484 w 6786398"/>
              <a:gd name="connsiteY22" fmla="*/ 2021306 h 4908885"/>
              <a:gd name="connsiteX23" fmla="*/ 4018547 w 6786398"/>
              <a:gd name="connsiteY23" fmla="*/ 1949116 h 4908885"/>
              <a:gd name="connsiteX24" fmla="*/ 4114800 w 6786398"/>
              <a:gd name="connsiteY24" fmla="*/ 1804737 h 4908885"/>
              <a:gd name="connsiteX25" fmla="*/ 4186990 w 6786398"/>
              <a:gd name="connsiteY25" fmla="*/ 1588169 h 4908885"/>
              <a:gd name="connsiteX26" fmla="*/ 4259179 w 6786398"/>
              <a:gd name="connsiteY26" fmla="*/ 1419727 h 4908885"/>
              <a:gd name="connsiteX27" fmla="*/ 4379495 w 6786398"/>
              <a:gd name="connsiteY27" fmla="*/ 1106906 h 4908885"/>
              <a:gd name="connsiteX28" fmla="*/ 4475747 w 6786398"/>
              <a:gd name="connsiteY28" fmla="*/ 962527 h 4908885"/>
              <a:gd name="connsiteX29" fmla="*/ 4716379 w 6786398"/>
              <a:gd name="connsiteY29" fmla="*/ 625642 h 4908885"/>
              <a:gd name="connsiteX30" fmla="*/ 4860758 w 6786398"/>
              <a:gd name="connsiteY30" fmla="*/ 457200 h 4908885"/>
              <a:gd name="connsiteX31" fmla="*/ 4957011 w 6786398"/>
              <a:gd name="connsiteY31" fmla="*/ 433137 h 4908885"/>
              <a:gd name="connsiteX32" fmla="*/ 5149516 w 6786398"/>
              <a:gd name="connsiteY32" fmla="*/ 312821 h 4908885"/>
              <a:gd name="connsiteX33" fmla="*/ 5342021 w 6786398"/>
              <a:gd name="connsiteY33" fmla="*/ 240632 h 4908885"/>
              <a:gd name="connsiteX34" fmla="*/ 5582653 w 6786398"/>
              <a:gd name="connsiteY34" fmla="*/ 144379 h 4908885"/>
              <a:gd name="connsiteX35" fmla="*/ 6015790 w 6786398"/>
              <a:gd name="connsiteY35" fmla="*/ 48127 h 4908885"/>
              <a:gd name="connsiteX36" fmla="*/ 6184232 w 6786398"/>
              <a:gd name="connsiteY36" fmla="*/ 24064 h 4908885"/>
              <a:gd name="connsiteX37" fmla="*/ 6328611 w 6786398"/>
              <a:gd name="connsiteY37" fmla="*/ 0 h 4908885"/>
              <a:gd name="connsiteX38" fmla="*/ 6472990 w 6786398"/>
              <a:gd name="connsiteY38" fmla="*/ 24064 h 4908885"/>
              <a:gd name="connsiteX39" fmla="*/ 6497053 w 6786398"/>
              <a:gd name="connsiteY39" fmla="*/ 120316 h 4908885"/>
              <a:gd name="connsiteX40" fmla="*/ 6521116 w 6786398"/>
              <a:gd name="connsiteY40" fmla="*/ 192506 h 4908885"/>
              <a:gd name="connsiteX41" fmla="*/ 6545179 w 6786398"/>
              <a:gd name="connsiteY41" fmla="*/ 721895 h 4908885"/>
              <a:gd name="connsiteX42" fmla="*/ 6593305 w 6786398"/>
              <a:gd name="connsiteY42" fmla="*/ 1179095 h 4908885"/>
              <a:gd name="connsiteX43" fmla="*/ 6521116 w 6786398"/>
              <a:gd name="connsiteY43" fmla="*/ 2358190 h 4908885"/>
              <a:gd name="connsiteX44" fmla="*/ 6497053 w 6786398"/>
              <a:gd name="connsiteY44" fmla="*/ 2502569 h 4908885"/>
              <a:gd name="connsiteX45" fmla="*/ 6472990 w 6786398"/>
              <a:gd name="connsiteY45" fmla="*/ 2574758 h 4908885"/>
              <a:gd name="connsiteX46" fmla="*/ 6521116 w 6786398"/>
              <a:gd name="connsiteY46" fmla="*/ 3031958 h 4908885"/>
              <a:gd name="connsiteX47" fmla="*/ 6545179 w 6786398"/>
              <a:gd name="connsiteY47" fmla="*/ 3152274 h 4908885"/>
              <a:gd name="connsiteX48" fmla="*/ 6641432 w 6786398"/>
              <a:gd name="connsiteY48" fmla="*/ 3344779 h 4908885"/>
              <a:gd name="connsiteX49" fmla="*/ 6689558 w 6786398"/>
              <a:gd name="connsiteY49" fmla="*/ 3513221 h 4908885"/>
              <a:gd name="connsiteX50" fmla="*/ 6737684 w 6786398"/>
              <a:gd name="connsiteY50" fmla="*/ 3585411 h 4908885"/>
              <a:gd name="connsiteX51" fmla="*/ 6785811 w 6786398"/>
              <a:gd name="connsiteY51" fmla="*/ 4090737 h 4908885"/>
              <a:gd name="connsiteX52" fmla="*/ 6737684 w 6786398"/>
              <a:gd name="connsiteY52" fmla="*/ 4499811 h 4908885"/>
              <a:gd name="connsiteX53" fmla="*/ 6593305 w 6786398"/>
              <a:gd name="connsiteY53" fmla="*/ 4644190 h 4908885"/>
              <a:gd name="connsiteX54" fmla="*/ 6472990 w 6786398"/>
              <a:gd name="connsiteY54" fmla="*/ 4788569 h 4908885"/>
              <a:gd name="connsiteX55" fmla="*/ 6184232 w 6786398"/>
              <a:gd name="connsiteY55" fmla="*/ 4740442 h 4908885"/>
              <a:gd name="connsiteX56" fmla="*/ 5654842 w 6786398"/>
              <a:gd name="connsiteY56" fmla="*/ 4403558 h 4908885"/>
              <a:gd name="connsiteX57" fmla="*/ 5269832 w 6786398"/>
              <a:gd name="connsiteY57" fmla="*/ 4307306 h 4908885"/>
              <a:gd name="connsiteX58" fmla="*/ 4427621 w 6786398"/>
              <a:gd name="connsiteY58" fmla="*/ 4355432 h 4908885"/>
              <a:gd name="connsiteX59" fmla="*/ 3585411 w 6786398"/>
              <a:gd name="connsiteY59" fmla="*/ 4499811 h 4908885"/>
              <a:gd name="connsiteX60" fmla="*/ 2358190 w 6786398"/>
              <a:gd name="connsiteY60" fmla="*/ 4547937 h 4908885"/>
              <a:gd name="connsiteX61" fmla="*/ 2045369 w 6786398"/>
              <a:gd name="connsiteY61" fmla="*/ 4692316 h 4908885"/>
              <a:gd name="connsiteX62" fmla="*/ 1973179 w 6786398"/>
              <a:gd name="connsiteY62" fmla="*/ 4716379 h 4908885"/>
              <a:gd name="connsiteX63" fmla="*/ 1804737 w 6786398"/>
              <a:gd name="connsiteY63" fmla="*/ 4764506 h 4908885"/>
              <a:gd name="connsiteX64" fmla="*/ 1179095 w 6786398"/>
              <a:gd name="connsiteY64" fmla="*/ 4908885 h 4908885"/>
              <a:gd name="connsiteX65" fmla="*/ 770021 w 6786398"/>
              <a:gd name="connsiteY65" fmla="*/ 4884821 h 4908885"/>
              <a:gd name="connsiteX66" fmla="*/ 553453 w 6786398"/>
              <a:gd name="connsiteY66" fmla="*/ 4836695 h 4908885"/>
              <a:gd name="connsiteX67" fmla="*/ 120316 w 6786398"/>
              <a:gd name="connsiteY67" fmla="*/ 4812632 h 4908885"/>
              <a:gd name="connsiteX68" fmla="*/ 72190 w 6786398"/>
              <a:gd name="connsiteY68" fmla="*/ 4740442 h 4908885"/>
              <a:gd name="connsiteX69" fmla="*/ 24063 w 6786398"/>
              <a:gd name="connsiteY69" fmla="*/ 4692316 h 4908885"/>
              <a:gd name="connsiteX70" fmla="*/ 0 w 6786398"/>
              <a:gd name="connsiteY70" fmla="*/ 4668253 h 490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786398" h="4908885">
                <a:moveTo>
                  <a:pt x="0" y="4668253"/>
                </a:moveTo>
                <a:lnTo>
                  <a:pt x="0" y="4668253"/>
                </a:lnTo>
                <a:cubicBezTo>
                  <a:pt x="8021" y="4572000"/>
                  <a:pt x="12778" y="4475420"/>
                  <a:pt x="24063" y="4379495"/>
                </a:cubicBezTo>
                <a:cubicBezTo>
                  <a:pt x="28842" y="4338876"/>
                  <a:pt x="41402" y="4299522"/>
                  <a:pt x="48126" y="4259179"/>
                </a:cubicBezTo>
                <a:cubicBezTo>
                  <a:pt x="88959" y="4014186"/>
                  <a:pt x="56865" y="4034980"/>
                  <a:pt x="192505" y="3729790"/>
                </a:cubicBezTo>
                <a:cubicBezTo>
                  <a:pt x="206326" y="3698692"/>
                  <a:pt x="237003" y="3677380"/>
                  <a:pt x="264695" y="3657600"/>
                </a:cubicBezTo>
                <a:cubicBezTo>
                  <a:pt x="348087" y="3598034"/>
                  <a:pt x="352053" y="3620885"/>
                  <a:pt x="433137" y="3585411"/>
                </a:cubicBezTo>
                <a:cubicBezTo>
                  <a:pt x="538352" y="3539379"/>
                  <a:pt x="641012" y="3487674"/>
                  <a:pt x="745958" y="3441032"/>
                </a:cubicBezTo>
                <a:cubicBezTo>
                  <a:pt x="785430" y="3423489"/>
                  <a:pt x="827640" y="3412223"/>
                  <a:pt x="866274" y="3392906"/>
                </a:cubicBezTo>
                <a:cubicBezTo>
                  <a:pt x="892141" y="3379972"/>
                  <a:pt x="912904" y="3358311"/>
                  <a:pt x="938463" y="3344779"/>
                </a:cubicBezTo>
                <a:cubicBezTo>
                  <a:pt x="1049422" y="3286036"/>
                  <a:pt x="1159145" y="3223874"/>
                  <a:pt x="1275347" y="3176337"/>
                </a:cubicBezTo>
                <a:cubicBezTo>
                  <a:pt x="1336566" y="3151293"/>
                  <a:pt x="1405104" y="3149127"/>
                  <a:pt x="1467853" y="3128211"/>
                </a:cubicBezTo>
                <a:cubicBezTo>
                  <a:pt x="1549809" y="3100892"/>
                  <a:pt x="1625139" y="3054689"/>
                  <a:pt x="1708484" y="3031958"/>
                </a:cubicBezTo>
                <a:cubicBezTo>
                  <a:pt x="1802626" y="3006283"/>
                  <a:pt x="1901333" y="3001815"/>
                  <a:pt x="1997242" y="2983832"/>
                </a:cubicBezTo>
                <a:cubicBezTo>
                  <a:pt x="2029747" y="2977737"/>
                  <a:pt x="2060873" y="2965206"/>
                  <a:pt x="2093495" y="2959769"/>
                </a:cubicBezTo>
                <a:cubicBezTo>
                  <a:pt x="2205386" y="2941120"/>
                  <a:pt x="2318169" y="2928266"/>
                  <a:pt x="2430379" y="2911642"/>
                </a:cubicBezTo>
                <a:cubicBezTo>
                  <a:pt x="2447806" y="2909060"/>
                  <a:pt x="2743695" y="2873250"/>
                  <a:pt x="2839453" y="2839453"/>
                </a:cubicBezTo>
                <a:cubicBezTo>
                  <a:pt x="2944804" y="2802270"/>
                  <a:pt x="3052348" y="2769100"/>
                  <a:pt x="3152274" y="2719137"/>
                </a:cubicBezTo>
                <a:cubicBezTo>
                  <a:pt x="3277772" y="2656388"/>
                  <a:pt x="3414007" y="2601785"/>
                  <a:pt x="3513221" y="2502569"/>
                </a:cubicBezTo>
                <a:cubicBezTo>
                  <a:pt x="3529263" y="2486527"/>
                  <a:pt x="3542108" y="2466466"/>
                  <a:pt x="3561347" y="2454442"/>
                </a:cubicBezTo>
                <a:cubicBezTo>
                  <a:pt x="3606975" y="2425924"/>
                  <a:pt x="3657600" y="2406316"/>
                  <a:pt x="3705726" y="2382253"/>
                </a:cubicBezTo>
                <a:cubicBezTo>
                  <a:pt x="3753852" y="2326106"/>
                  <a:pt x="3803908" y="2271557"/>
                  <a:pt x="3850105" y="2213811"/>
                </a:cubicBezTo>
                <a:cubicBezTo>
                  <a:pt x="3900212" y="2151177"/>
                  <a:pt x="3994484" y="2021306"/>
                  <a:pt x="3994484" y="2021306"/>
                </a:cubicBezTo>
                <a:cubicBezTo>
                  <a:pt x="4002505" y="1997243"/>
                  <a:pt x="4005497" y="1970866"/>
                  <a:pt x="4018547" y="1949116"/>
                </a:cubicBezTo>
                <a:cubicBezTo>
                  <a:pt x="4120843" y="1778623"/>
                  <a:pt x="4010985" y="2074655"/>
                  <a:pt x="4114800" y="1804737"/>
                </a:cubicBezTo>
                <a:cubicBezTo>
                  <a:pt x="4142116" y="1733715"/>
                  <a:pt x="4160271" y="1659418"/>
                  <a:pt x="4186990" y="1588169"/>
                </a:cubicBezTo>
                <a:cubicBezTo>
                  <a:pt x="4208439" y="1530972"/>
                  <a:pt x="4236492" y="1476444"/>
                  <a:pt x="4259179" y="1419727"/>
                </a:cubicBezTo>
                <a:cubicBezTo>
                  <a:pt x="4330917" y="1240381"/>
                  <a:pt x="4204490" y="1456916"/>
                  <a:pt x="4379495" y="1106906"/>
                </a:cubicBezTo>
                <a:cubicBezTo>
                  <a:pt x="4405362" y="1055172"/>
                  <a:pt x="4447050" y="1012747"/>
                  <a:pt x="4475747" y="962527"/>
                </a:cubicBezTo>
                <a:cubicBezTo>
                  <a:pt x="4687775" y="591476"/>
                  <a:pt x="4440312" y="932381"/>
                  <a:pt x="4716379" y="625642"/>
                </a:cubicBezTo>
                <a:cubicBezTo>
                  <a:pt x="4753015" y="584936"/>
                  <a:pt x="4807705" y="487516"/>
                  <a:pt x="4860758" y="457200"/>
                </a:cubicBezTo>
                <a:cubicBezTo>
                  <a:pt x="4889472" y="440792"/>
                  <a:pt x="4924927" y="441158"/>
                  <a:pt x="4957011" y="433137"/>
                </a:cubicBezTo>
                <a:cubicBezTo>
                  <a:pt x="5021179" y="393032"/>
                  <a:pt x="5081834" y="346662"/>
                  <a:pt x="5149516" y="312821"/>
                </a:cubicBezTo>
                <a:cubicBezTo>
                  <a:pt x="5210813" y="282173"/>
                  <a:pt x="5278391" y="266084"/>
                  <a:pt x="5342021" y="240632"/>
                </a:cubicBezTo>
                <a:cubicBezTo>
                  <a:pt x="5427589" y="206405"/>
                  <a:pt x="5496604" y="167847"/>
                  <a:pt x="5582653" y="144379"/>
                </a:cubicBezTo>
                <a:cubicBezTo>
                  <a:pt x="5729944" y="104209"/>
                  <a:pt x="5864355" y="74851"/>
                  <a:pt x="6015790" y="48127"/>
                </a:cubicBezTo>
                <a:cubicBezTo>
                  <a:pt x="6071644" y="38270"/>
                  <a:pt x="6128174" y="32688"/>
                  <a:pt x="6184232" y="24064"/>
                </a:cubicBezTo>
                <a:cubicBezTo>
                  <a:pt x="6232455" y="16645"/>
                  <a:pt x="6280485" y="8021"/>
                  <a:pt x="6328611" y="0"/>
                </a:cubicBezTo>
                <a:cubicBezTo>
                  <a:pt x="6376737" y="8021"/>
                  <a:pt x="6433288" y="-4295"/>
                  <a:pt x="6472990" y="24064"/>
                </a:cubicBezTo>
                <a:cubicBezTo>
                  <a:pt x="6499901" y="43286"/>
                  <a:pt x="6487968" y="88517"/>
                  <a:pt x="6497053" y="120316"/>
                </a:cubicBezTo>
                <a:cubicBezTo>
                  <a:pt x="6504021" y="144705"/>
                  <a:pt x="6513095" y="168443"/>
                  <a:pt x="6521116" y="192506"/>
                </a:cubicBezTo>
                <a:cubicBezTo>
                  <a:pt x="6529137" y="368969"/>
                  <a:pt x="6532288" y="545721"/>
                  <a:pt x="6545179" y="721895"/>
                </a:cubicBezTo>
                <a:cubicBezTo>
                  <a:pt x="6556362" y="874728"/>
                  <a:pt x="6595558" y="1025870"/>
                  <a:pt x="6593305" y="1179095"/>
                </a:cubicBezTo>
                <a:cubicBezTo>
                  <a:pt x="6587515" y="1572820"/>
                  <a:pt x="6549678" y="1965460"/>
                  <a:pt x="6521116" y="2358190"/>
                </a:cubicBezTo>
                <a:cubicBezTo>
                  <a:pt x="6517577" y="2406852"/>
                  <a:pt x="6507637" y="2454941"/>
                  <a:pt x="6497053" y="2502569"/>
                </a:cubicBezTo>
                <a:cubicBezTo>
                  <a:pt x="6491551" y="2527330"/>
                  <a:pt x="6481011" y="2550695"/>
                  <a:pt x="6472990" y="2574758"/>
                </a:cubicBezTo>
                <a:cubicBezTo>
                  <a:pt x="6489032" y="2727158"/>
                  <a:pt x="6502109" y="2879899"/>
                  <a:pt x="6521116" y="3031958"/>
                </a:cubicBezTo>
                <a:cubicBezTo>
                  <a:pt x="6526189" y="3072542"/>
                  <a:pt x="6530497" y="3114101"/>
                  <a:pt x="6545179" y="3152274"/>
                </a:cubicBezTo>
                <a:cubicBezTo>
                  <a:pt x="6570933" y="3219234"/>
                  <a:pt x="6609348" y="3280611"/>
                  <a:pt x="6641432" y="3344779"/>
                </a:cubicBezTo>
                <a:cubicBezTo>
                  <a:pt x="6649142" y="3375620"/>
                  <a:pt x="6672297" y="3478699"/>
                  <a:pt x="6689558" y="3513221"/>
                </a:cubicBezTo>
                <a:cubicBezTo>
                  <a:pt x="6702492" y="3539088"/>
                  <a:pt x="6721642" y="3561348"/>
                  <a:pt x="6737684" y="3585411"/>
                </a:cubicBezTo>
                <a:cubicBezTo>
                  <a:pt x="6760901" y="3747931"/>
                  <a:pt x="6790988" y="3930255"/>
                  <a:pt x="6785811" y="4090737"/>
                </a:cubicBezTo>
                <a:cubicBezTo>
                  <a:pt x="6781384" y="4227964"/>
                  <a:pt x="6782789" y="4370133"/>
                  <a:pt x="6737684" y="4499811"/>
                </a:cubicBezTo>
                <a:cubicBezTo>
                  <a:pt x="6715325" y="4564094"/>
                  <a:pt x="6638835" y="4593601"/>
                  <a:pt x="6593305" y="4644190"/>
                </a:cubicBezTo>
                <a:cubicBezTo>
                  <a:pt x="6335868" y="4930231"/>
                  <a:pt x="6646567" y="4614988"/>
                  <a:pt x="6472990" y="4788569"/>
                </a:cubicBezTo>
                <a:cubicBezTo>
                  <a:pt x="6376737" y="4772527"/>
                  <a:pt x="6272525" y="4781991"/>
                  <a:pt x="6184232" y="4740442"/>
                </a:cubicBezTo>
                <a:cubicBezTo>
                  <a:pt x="5994977" y="4651381"/>
                  <a:pt x="5857761" y="4454287"/>
                  <a:pt x="5654842" y="4403558"/>
                </a:cubicBezTo>
                <a:lnTo>
                  <a:pt x="5269832" y="4307306"/>
                </a:lnTo>
                <a:cubicBezTo>
                  <a:pt x="4965949" y="4318561"/>
                  <a:pt x="4712694" y="4309025"/>
                  <a:pt x="4427621" y="4355432"/>
                </a:cubicBezTo>
                <a:cubicBezTo>
                  <a:pt x="4146490" y="4401198"/>
                  <a:pt x="3870024" y="4488650"/>
                  <a:pt x="3585411" y="4499811"/>
                </a:cubicBezTo>
                <a:lnTo>
                  <a:pt x="2358190" y="4547937"/>
                </a:lnTo>
                <a:cubicBezTo>
                  <a:pt x="2178580" y="4607806"/>
                  <a:pt x="2387683" y="4534325"/>
                  <a:pt x="2045369" y="4692316"/>
                </a:cubicBezTo>
                <a:cubicBezTo>
                  <a:pt x="2022339" y="4702945"/>
                  <a:pt x="1997474" y="4709090"/>
                  <a:pt x="1973179" y="4716379"/>
                </a:cubicBezTo>
                <a:cubicBezTo>
                  <a:pt x="1917248" y="4733159"/>
                  <a:pt x="1861123" y="4749325"/>
                  <a:pt x="1804737" y="4764506"/>
                </a:cubicBezTo>
                <a:cubicBezTo>
                  <a:pt x="1317301" y="4895739"/>
                  <a:pt x="1494683" y="4863799"/>
                  <a:pt x="1179095" y="4908885"/>
                </a:cubicBezTo>
                <a:cubicBezTo>
                  <a:pt x="1042737" y="4900864"/>
                  <a:pt x="905714" y="4900478"/>
                  <a:pt x="770021" y="4884821"/>
                </a:cubicBezTo>
                <a:cubicBezTo>
                  <a:pt x="696558" y="4876344"/>
                  <a:pt x="626951" y="4844861"/>
                  <a:pt x="553453" y="4836695"/>
                </a:cubicBezTo>
                <a:cubicBezTo>
                  <a:pt x="409736" y="4820727"/>
                  <a:pt x="264695" y="4820653"/>
                  <a:pt x="120316" y="4812632"/>
                </a:cubicBezTo>
                <a:cubicBezTo>
                  <a:pt x="104274" y="4788569"/>
                  <a:pt x="90256" y="4763025"/>
                  <a:pt x="72190" y="4740442"/>
                </a:cubicBezTo>
                <a:cubicBezTo>
                  <a:pt x="58017" y="4722726"/>
                  <a:pt x="34209" y="4712608"/>
                  <a:pt x="24063" y="4692316"/>
                </a:cubicBezTo>
                <a:cubicBezTo>
                  <a:pt x="16889" y="4677968"/>
                  <a:pt x="4010" y="4672263"/>
                  <a:pt x="0" y="466825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7D5561-9C5E-4639-9AA2-6E55BE5EC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37"/>
          <a:stretch/>
        </p:blipFill>
        <p:spPr>
          <a:xfrm>
            <a:off x="4600366" y="2290603"/>
            <a:ext cx="2738897" cy="2276793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49217C-2C9D-4297-96DE-1E9E447CFA44}"/>
              </a:ext>
            </a:extLst>
          </p:cNvPr>
          <p:cNvSpPr/>
          <p:nvPr/>
        </p:nvSpPr>
        <p:spPr>
          <a:xfrm flipH="1">
            <a:off x="-1" y="-67589"/>
            <a:ext cx="6506589" cy="2955184"/>
          </a:xfrm>
          <a:custGeom>
            <a:avLst/>
            <a:gdLst>
              <a:gd name="connsiteX0" fmla="*/ 0 w 6786398"/>
              <a:gd name="connsiteY0" fmla="*/ 4668253 h 4908885"/>
              <a:gd name="connsiteX1" fmla="*/ 0 w 6786398"/>
              <a:gd name="connsiteY1" fmla="*/ 4668253 h 4908885"/>
              <a:gd name="connsiteX2" fmla="*/ 24063 w 6786398"/>
              <a:gd name="connsiteY2" fmla="*/ 4379495 h 4908885"/>
              <a:gd name="connsiteX3" fmla="*/ 48126 w 6786398"/>
              <a:gd name="connsiteY3" fmla="*/ 4259179 h 4908885"/>
              <a:gd name="connsiteX4" fmla="*/ 192505 w 6786398"/>
              <a:gd name="connsiteY4" fmla="*/ 3729790 h 4908885"/>
              <a:gd name="connsiteX5" fmla="*/ 264695 w 6786398"/>
              <a:gd name="connsiteY5" fmla="*/ 3657600 h 4908885"/>
              <a:gd name="connsiteX6" fmla="*/ 433137 w 6786398"/>
              <a:gd name="connsiteY6" fmla="*/ 3585411 h 4908885"/>
              <a:gd name="connsiteX7" fmla="*/ 745958 w 6786398"/>
              <a:gd name="connsiteY7" fmla="*/ 3441032 h 4908885"/>
              <a:gd name="connsiteX8" fmla="*/ 866274 w 6786398"/>
              <a:gd name="connsiteY8" fmla="*/ 3392906 h 4908885"/>
              <a:gd name="connsiteX9" fmla="*/ 938463 w 6786398"/>
              <a:gd name="connsiteY9" fmla="*/ 3344779 h 4908885"/>
              <a:gd name="connsiteX10" fmla="*/ 1275347 w 6786398"/>
              <a:gd name="connsiteY10" fmla="*/ 3176337 h 4908885"/>
              <a:gd name="connsiteX11" fmla="*/ 1467853 w 6786398"/>
              <a:gd name="connsiteY11" fmla="*/ 3128211 h 4908885"/>
              <a:gd name="connsiteX12" fmla="*/ 1708484 w 6786398"/>
              <a:gd name="connsiteY12" fmla="*/ 3031958 h 4908885"/>
              <a:gd name="connsiteX13" fmla="*/ 1997242 w 6786398"/>
              <a:gd name="connsiteY13" fmla="*/ 2983832 h 4908885"/>
              <a:gd name="connsiteX14" fmla="*/ 2093495 w 6786398"/>
              <a:gd name="connsiteY14" fmla="*/ 2959769 h 4908885"/>
              <a:gd name="connsiteX15" fmla="*/ 2430379 w 6786398"/>
              <a:gd name="connsiteY15" fmla="*/ 2911642 h 4908885"/>
              <a:gd name="connsiteX16" fmla="*/ 2839453 w 6786398"/>
              <a:gd name="connsiteY16" fmla="*/ 2839453 h 4908885"/>
              <a:gd name="connsiteX17" fmla="*/ 3152274 w 6786398"/>
              <a:gd name="connsiteY17" fmla="*/ 2719137 h 4908885"/>
              <a:gd name="connsiteX18" fmla="*/ 3513221 w 6786398"/>
              <a:gd name="connsiteY18" fmla="*/ 2502569 h 4908885"/>
              <a:gd name="connsiteX19" fmla="*/ 3561347 w 6786398"/>
              <a:gd name="connsiteY19" fmla="*/ 2454442 h 4908885"/>
              <a:gd name="connsiteX20" fmla="*/ 3705726 w 6786398"/>
              <a:gd name="connsiteY20" fmla="*/ 2382253 h 4908885"/>
              <a:gd name="connsiteX21" fmla="*/ 3850105 w 6786398"/>
              <a:gd name="connsiteY21" fmla="*/ 2213811 h 4908885"/>
              <a:gd name="connsiteX22" fmla="*/ 3994484 w 6786398"/>
              <a:gd name="connsiteY22" fmla="*/ 2021306 h 4908885"/>
              <a:gd name="connsiteX23" fmla="*/ 4018547 w 6786398"/>
              <a:gd name="connsiteY23" fmla="*/ 1949116 h 4908885"/>
              <a:gd name="connsiteX24" fmla="*/ 4114800 w 6786398"/>
              <a:gd name="connsiteY24" fmla="*/ 1804737 h 4908885"/>
              <a:gd name="connsiteX25" fmla="*/ 4186990 w 6786398"/>
              <a:gd name="connsiteY25" fmla="*/ 1588169 h 4908885"/>
              <a:gd name="connsiteX26" fmla="*/ 4259179 w 6786398"/>
              <a:gd name="connsiteY26" fmla="*/ 1419727 h 4908885"/>
              <a:gd name="connsiteX27" fmla="*/ 4379495 w 6786398"/>
              <a:gd name="connsiteY27" fmla="*/ 1106906 h 4908885"/>
              <a:gd name="connsiteX28" fmla="*/ 4475747 w 6786398"/>
              <a:gd name="connsiteY28" fmla="*/ 962527 h 4908885"/>
              <a:gd name="connsiteX29" fmla="*/ 4716379 w 6786398"/>
              <a:gd name="connsiteY29" fmla="*/ 625642 h 4908885"/>
              <a:gd name="connsiteX30" fmla="*/ 4860758 w 6786398"/>
              <a:gd name="connsiteY30" fmla="*/ 457200 h 4908885"/>
              <a:gd name="connsiteX31" fmla="*/ 4957011 w 6786398"/>
              <a:gd name="connsiteY31" fmla="*/ 433137 h 4908885"/>
              <a:gd name="connsiteX32" fmla="*/ 5149516 w 6786398"/>
              <a:gd name="connsiteY32" fmla="*/ 312821 h 4908885"/>
              <a:gd name="connsiteX33" fmla="*/ 5342021 w 6786398"/>
              <a:gd name="connsiteY33" fmla="*/ 240632 h 4908885"/>
              <a:gd name="connsiteX34" fmla="*/ 5582653 w 6786398"/>
              <a:gd name="connsiteY34" fmla="*/ 144379 h 4908885"/>
              <a:gd name="connsiteX35" fmla="*/ 6015790 w 6786398"/>
              <a:gd name="connsiteY35" fmla="*/ 48127 h 4908885"/>
              <a:gd name="connsiteX36" fmla="*/ 6184232 w 6786398"/>
              <a:gd name="connsiteY36" fmla="*/ 24064 h 4908885"/>
              <a:gd name="connsiteX37" fmla="*/ 6328611 w 6786398"/>
              <a:gd name="connsiteY37" fmla="*/ 0 h 4908885"/>
              <a:gd name="connsiteX38" fmla="*/ 6472990 w 6786398"/>
              <a:gd name="connsiteY38" fmla="*/ 24064 h 4908885"/>
              <a:gd name="connsiteX39" fmla="*/ 6497053 w 6786398"/>
              <a:gd name="connsiteY39" fmla="*/ 120316 h 4908885"/>
              <a:gd name="connsiteX40" fmla="*/ 6521116 w 6786398"/>
              <a:gd name="connsiteY40" fmla="*/ 192506 h 4908885"/>
              <a:gd name="connsiteX41" fmla="*/ 6545179 w 6786398"/>
              <a:gd name="connsiteY41" fmla="*/ 721895 h 4908885"/>
              <a:gd name="connsiteX42" fmla="*/ 6593305 w 6786398"/>
              <a:gd name="connsiteY42" fmla="*/ 1179095 h 4908885"/>
              <a:gd name="connsiteX43" fmla="*/ 6521116 w 6786398"/>
              <a:gd name="connsiteY43" fmla="*/ 2358190 h 4908885"/>
              <a:gd name="connsiteX44" fmla="*/ 6497053 w 6786398"/>
              <a:gd name="connsiteY44" fmla="*/ 2502569 h 4908885"/>
              <a:gd name="connsiteX45" fmla="*/ 6472990 w 6786398"/>
              <a:gd name="connsiteY45" fmla="*/ 2574758 h 4908885"/>
              <a:gd name="connsiteX46" fmla="*/ 6521116 w 6786398"/>
              <a:gd name="connsiteY46" fmla="*/ 3031958 h 4908885"/>
              <a:gd name="connsiteX47" fmla="*/ 6545179 w 6786398"/>
              <a:gd name="connsiteY47" fmla="*/ 3152274 h 4908885"/>
              <a:gd name="connsiteX48" fmla="*/ 6641432 w 6786398"/>
              <a:gd name="connsiteY48" fmla="*/ 3344779 h 4908885"/>
              <a:gd name="connsiteX49" fmla="*/ 6689558 w 6786398"/>
              <a:gd name="connsiteY49" fmla="*/ 3513221 h 4908885"/>
              <a:gd name="connsiteX50" fmla="*/ 6737684 w 6786398"/>
              <a:gd name="connsiteY50" fmla="*/ 3585411 h 4908885"/>
              <a:gd name="connsiteX51" fmla="*/ 6785811 w 6786398"/>
              <a:gd name="connsiteY51" fmla="*/ 4090737 h 4908885"/>
              <a:gd name="connsiteX52" fmla="*/ 6737684 w 6786398"/>
              <a:gd name="connsiteY52" fmla="*/ 4499811 h 4908885"/>
              <a:gd name="connsiteX53" fmla="*/ 6593305 w 6786398"/>
              <a:gd name="connsiteY53" fmla="*/ 4644190 h 4908885"/>
              <a:gd name="connsiteX54" fmla="*/ 6472990 w 6786398"/>
              <a:gd name="connsiteY54" fmla="*/ 4788569 h 4908885"/>
              <a:gd name="connsiteX55" fmla="*/ 6184232 w 6786398"/>
              <a:gd name="connsiteY55" fmla="*/ 4740442 h 4908885"/>
              <a:gd name="connsiteX56" fmla="*/ 5654842 w 6786398"/>
              <a:gd name="connsiteY56" fmla="*/ 4403558 h 4908885"/>
              <a:gd name="connsiteX57" fmla="*/ 5269832 w 6786398"/>
              <a:gd name="connsiteY57" fmla="*/ 4307306 h 4908885"/>
              <a:gd name="connsiteX58" fmla="*/ 4427621 w 6786398"/>
              <a:gd name="connsiteY58" fmla="*/ 4355432 h 4908885"/>
              <a:gd name="connsiteX59" fmla="*/ 3585411 w 6786398"/>
              <a:gd name="connsiteY59" fmla="*/ 4499811 h 4908885"/>
              <a:gd name="connsiteX60" fmla="*/ 2358190 w 6786398"/>
              <a:gd name="connsiteY60" fmla="*/ 4547937 h 4908885"/>
              <a:gd name="connsiteX61" fmla="*/ 2045369 w 6786398"/>
              <a:gd name="connsiteY61" fmla="*/ 4692316 h 4908885"/>
              <a:gd name="connsiteX62" fmla="*/ 1973179 w 6786398"/>
              <a:gd name="connsiteY62" fmla="*/ 4716379 h 4908885"/>
              <a:gd name="connsiteX63" fmla="*/ 1804737 w 6786398"/>
              <a:gd name="connsiteY63" fmla="*/ 4764506 h 4908885"/>
              <a:gd name="connsiteX64" fmla="*/ 1179095 w 6786398"/>
              <a:gd name="connsiteY64" fmla="*/ 4908885 h 4908885"/>
              <a:gd name="connsiteX65" fmla="*/ 770021 w 6786398"/>
              <a:gd name="connsiteY65" fmla="*/ 4884821 h 4908885"/>
              <a:gd name="connsiteX66" fmla="*/ 553453 w 6786398"/>
              <a:gd name="connsiteY66" fmla="*/ 4836695 h 4908885"/>
              <a:gd name="connsiteX67" fmla="*/ 120316 w 6786398"/>
              <a:gd name="connsiteY67" fmla="*/ 4812632 h 4908885"/>
              <a:gd name="connsiteX68" fmla="*/ 72190 w 6786398"/>
              <a:gd name="connsiteY68" fmla="*/ 4740442 h 4908885"/>
              <a:gd name="connsiteX69" fmla="*/ 24063 w 6786398"/>
              <a:gd name="connsiteY69" fmla="*/ 4692316 h 4908885"/>
              <a:gd name="connsiteX70" fmla="*/ 0 w 6786398"/>
              <a:gd name="connsiteY70" fmla="*/ 4668253 h 490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786398" h="4908885">
                <a:moveTo>
                  <a:pt x="0" y="4668253"/>
                </a:moveTo>
                <a:lnTo>
                  <a:pt x="0" y="4668253"/>
                </a:lnTo>
                <a:cubicBezTo>
                  <a:pt x="8021" y="4572000"/>
                  <a:pt x="12778" y="4475420"/>
                  <a:pt x="24063" y="4379495"/>
                </a:cubicBezTo>
                <a:cubicBezTo>
                  <a:pt x="28842" y="4338876"/>
                  <a:pt x="41402" y="4299522"/>
                  <a:pt x="48126" y="4259179"/>
                </a:cubicBezTo>
                <a:cubicBezTo>
                  <a:pt x="88959" y="4014186"/>
                  <a:pt x="56865" y="4034980"/>
                  <a:pt x="192505" y="3729790"/>
                </a:cubicBezTo>
                <a:cubicBezTo>
                  <a:pt x="206326" y="3698692"/>
                  <a:pt x="237003" y="3677380"/>
                  <a:pt x="264695" y="3657600"/>
                </a:cubicBezTo>
                <a:cubicBezTo>
                  <a:pt x="348087" y="3598034"/>
                  <a:pt x="352053" y="3620885"/>
                  <a:pt x="433137" y="3585411"/>
                </a:cubicBezTo>
                <a:cubicBezTo>
                  <a:pt x="538352" y="3539379"/>
                  <a:pt x="641012" y="3487674"/>
                  <a:pt x="745958" y="3441032"/>
                </a:cubicBezTo>
                <a:cubicBezTo>
                  <a:pt x="785430" y="3423489"/>
                  <a:pt x="827640" y="3412223"/>
                  <a:pt x="866274" y="3392906"/>
                </a:cubicBezTo>
                <a:cubicBezTo>
                  <a:pt x="892141" y="3379972"/>
                  <a:pt x="912904" y="3358311"/>
                  <a:pt x="938463" y="3344779"/>
                </a:cubicBezTo>
                <a:cubicBezTo>
                  <a:pt x="1049422" y="3286036"/>
                  <a:pt x="1159145" y="3223874"/>
                  <a:pt x="1275347" y="3176337"/>
                </a:cubicBezTo>
                <a:cubicBezTo>
                  <a:pt x="1336566" y="3151293"/>
                  <a:pt x="1405104" y="3149127"/>
                  <a:pt x="1467853" y="3128211"/>
                </a:cubicBezTo>
                <a:cubicBezTo>
                  <a:pt x="1549809" y="3100892"/>
                  <a:pt x="1625139" y="3054689"/>
                  <a:pt x="1708484" y="3031958"/>
                </a:cubicBezTo>
                <a:cubicBezTo>
                  <a:pt x="1802626" y="3006283"/>
                  <a:pt x="1901333" y="3001815"/>
                  <a:pt x="1997242" y="2983832"/>
                </a:cubicBezTo>
                <a:cubicBezTo>
                  <a:pt x="2029747" y="2977737"/>
                  <a:pt x="2060873" y="2965206"/>
                  <a:pt x="2093495" y="2959769"/>
                </a:cubicBezTo>
                <a:cubicBezTo>
                  <a:pt x="2205386" y="2941120"/>
                  <a:pt x="2318169" y="2928266"/>
                  <a:pt x="2430379" y="2911642"/>
                </a:cubicBezTo>
                <a:cubicBezTo>
                  <a:pt x="2447806" y="2909060"/>
                  <a:pt x="2743695" y="2873250"/>
                  <a:pt x="2839453" y="2839453"/>
                </a:cubicBezTo>
                <a:cubicBezTo>
                  <a:pt x="2944804" y="2802270"/>
                  <a:pt x="3052348" y="2769100"/>
                  <a:pt x="3152274" y="2719137"/>
                </a:cubicBezTo>
                <a:cubicBezTo>
                  <a:pt x="3277772" y="2656388"/>
                  <a:pt x="3414007" y="2601785"/>
                  <a:pt x="3513221" y="2502569"/>
                </a:cubicBezTo>
                <a:cubicBezTo>
                  <a:pt x="3529263" y="2486527"/>
                  <a:pt x="3542108" y="2466466"/>
                  <a:pt x="3561347" y="2454442"/>
                </a:cubicBezTo>
                <a:cubicBezTo>
                  <a:pt x="3606975" y="2425924"/>
                  <a:pt x="3657600" y="2406316"/>
                  <a:pt x="3705726" y="2382253"/>
                </a:cubicBezTo>
                <a:cubicBezTo>
                  <a:pt x="3753852" y="2326106"/>
                  <a:pt x="3803908" y="2271557"/>
                  <a:pt x="3850105" y="2213811"/>
                </a:cubicBezTo>
                <a:cubicBezTo>
                  <a:pt x="3900212" y="2151177"/>
                  <a:pt x="3994484" y="2021306"/>
                  <a:pt x="3994484" y="2021306"/>
                </a:cubicBezTo>
                <a:cubicBezTo>
                  <a:pt x="4002505" y="1997243"/>
                  <a:pt x="4005497" y="1970866"/>
                  <a:pt x="4018547" y="1949116"/>
                </a:cubicBezTo>
                <a:cubicBezTo>
                  <a:pt x="4120843" y="1778623"/>
                  <a:pt x="4010985" y="2074655"/>
                  <a:pt x="4114800" y="1804737"/>
                </a:cubicBezTo>
                <a:cubicBezTo>
                  <a:pt x="4142116" y="1733715"/>
                  <a:pt x="4160271" y="1659418"/>
                  <a:pt x="4186990" y="1588169"/>
                </a:cubicBezTo>
                <a:cubicBezTo>
                  <a:pt x="4208439" y="1530972"/>
                  <a:pt x="4236492" y="1476444"/>
                  <a:pt x="4259179" y="1419727"/>
                </a:cubicBezTo>
                <a:cubicBezTo>
                  <a:pt x="4330917" y="1240381"/>
                  <a:pt x="4204490" y="1456916"/>
                  <a:pt x="4379495" y="1106906"/>
                </a:cubicBezTo>
                <a:cubicBezTo>
                  <a:pt x="4405362" y="1055172"/>
                  <a:pt x="4447050" y="1012747"/>
                  <a:pt x="4475747" y="962527"/>
                </a:cubicBezTo>
                <a:cubicBezTo>
                  <a:pt x="4687775" y="591476"/>
                  <a:pt x="4440312" y="932381"/>
                  <a:pt x="4716379" y="625642"/>
                </a:cubicBezTo>
                <a:cubicBezTo>
                  <a:pt x="4753015" y="584936"/>
                  <a:pt x="4807705" y="487516"/>
                  <a:pt x="4860758" y="457200"/>
                </a:cubicBezTo>
                <a:cubicBezTo>
                  <a:pt x="4889472" y="440792"/>
                  <a:pt x="4924927" y="441158"/>
                  <a:pt x="4957011" y="433137"/>
                </a:cubicBezTo>
                <a:cubicBezTo>
                  <a:pt x="5021179" y="393032"/>
                  <a:pt x="5081834" y="346662"/>
                  <a:pt x="5149516" y="312821"/>
                </a:cubicBezTo>
                <a:cubicBezTo>
                  <a:pt x="5210813" y="282173"/>
                  <a:pt x="5278391" y="266084"/>
                  <a:pt x="5342021" y="240632"/>
                </a:cubicBezTo>
                <a:cubicBezTo>
                  <a:pt x="5427589" y="206405"/>
                  <a:pt x="5496604" y="167847"/>
                  <a:pt x="5582653" y="144379"/>
                </a:cubicBezTo>
                <a:cubicBezTo>
                  <a:pt x="5729944" y="104209"/>
                  <a:pt x="5864355" y="74851"/>
                  <a:pt x="6015790" y="48127"/>
                </a:cubicBezTo>
                <a:cubicBezTo>
                  <a:pt x="6071644" y="38270"/>
                  <a:pt x="6128174" y="32688"/>
                  <a:pt x="6184232" y="24064"/>
                </a:cubicBezTo>
                <a:cubicBezTo>
                  <a:pt x="6232455" y="16645"/>
                  <a:pt x="6280485" y="8021"/>
                  <a:pt x="6328611" y="0"/>
                </a:cubicBezTo>
                <a:cubicBezTo>
                  <a:pt x="6376737" y="8021"/>
                  <a:pt x="6433288" y="-4295"/>
                  <a:pt x="6472990" y="24064"/>
                </a:cubicBezTo>
                <a:cubicBezTo>
                  <a:pt x="6499901" y="43286"/>
                  <a:pt x="6487968" y="88517"/>
                  <a:pt x="6497053" y="120316"/>
                </a:cubicBezTo>
                <a:cubicBezTo>
                  <a:pt x="6504021" y="144705"/>
                  <a:pt x="6513095" y="168443"/>
                  <a:pt x="6521116" y="192506"/>
                </a:cubicBezTo>
                <a:cubicBezTo>
                  <a:pt x="6529137" y="368969"/>
                  <a:pt x="6532288" y="545721"/>
                  <a:pt x="6545179" y="721895"/>
                </a:cubicBezTo>
                <a:cubicBezTo>
                  <a:pt x="6556362" y="874728"/>
                  <a:pt x="6595558" y="1025870"/>
                  <a:pt x="6593305" y="1179095"/>
                </a:cubicBezTo>
                <a:cubicBezTo>
                  <a:pt x="6587515" y="1572820"/>
                  <a:pt x="6549678" y="1965460"/>
                  <a:pt x="6521116" y="2358190"/>
                </a:cubicBezTo>
                <a:cubicBezTo>
                  <a:pt x="6517577" y="2406852"/>
                  <a:pt x="6507637" y="2454941"/>
                  <a:pt x="6497053" y="2502569"/>
                </a:cubicBezTo>
                <a:cubicBezTo>
                  <a:pt x="6491551" y="2527330"/>
                  <a:pt x="6481011" y="2550695"/>
                  <a:pt x="6472990" y="2574758"/>
                </a:cubicBezTo>
                <a:cubicBezTo>
                  <a:pt x="6489032" y="2727158"/>
                  <a:pt x="6502109" y="2879899"/>
                  <a:pt x="6521116" y="3031958"/>
                </a:cubicBezTo>
                <a:cubicBezTo>
                  <a:pt x="6526189" y="3072542"/>
                  <a:pt x="6530497" y="3114101"/>
                  <a:pt x="6545179" y="3152274"/>
                </a:cubicBezTo>
                <a:cubicBezTo>
                  <a:pt x="6570933" y="3219234"/>
                  <a:pt x="6609348" y="3280611"/>
                  <a:pt x="6641432" y="3344779"/>
                </a:cubicBezTo>
                <a:cubicBezTo>
                  <a:pt x="6649142" y="3375620"/>
                  <a:pt x="6672297" y="3478699"/>
                  <a:pt x="6689558" y="3513221"/>
                </a:cubicBezTo>
                <a:cubicBezTo>
                  <a:pt x="6702492" y="3539088"/>
                  <a:pt x="6721642" y="3561348"/>
                  <a:pt x="6737684" y="3585411"/>
                </a:cubicBezTo>
                <a:cubicBezTo>
                  <a:pt x="6760901" y="3747931"/>
                  <a:pt x="6790988" y="3930255"/>
                  <a:pt x="6785811" y="4090737"/>
                </a:cubicBezTo>
                <a:cubicBezTo>
                  <a:pt x="6781384" y="4227964"/>
                  <a:pt x="6782789" y="4370133"/>
                  <a:pt x="6737684" y="4499811"/>
                </a:cubicBezTo>
                <a:cubicBezTo>
                  <a:pt x="6715325" y="4564094"/>
                  <a:pt x="6638835" y="4593601"/>
                  <a:pt x="6593305" y="4644190"/>
                </a:cubicBezTo>
                <a:cubicBezTo>
                  <a:pt x="6335868" y="4930231"/>
                  <a:pt x="6646567" y="4614988"/>
                  <a:pt x="6472990" y="4788569"/>
                </a:cubicBezTo>
                <a:cubicBezTo>
                  <a:pt x="6376737" y="4772527"/>
                  <a:pt x="6272525" y="4781991"/>
                  <a:pt x="6184232" y="4740442"/>
                </a:cubicBezTo>
                <a:cubicBezTo>
                  <a:pt x="5994977" y="4651381"/>
                  <a:pt x="5857761" y="4454287"/>
                  <a:pt x="5654842" y="4403558"/>
                </a:cubicBezTo>
                <a:lnTo>
                  <a:pt x="5269832" y="4307306"/>
                </a:lnTo>
                <a:cubicBezTo>
                  <a:pt x="4965949" y="4318561"/>
                  <a:pt x="4712694" y="4309025"/>
                  <a:pt x="4427621" y="4355432"/>
                </a:cubicBezTo>
                <a:cubicBezTo>
                  <a:pt x="4146490" y="4401198"/>
                  <a:pt x="3870024" y="4488650"/>
                  <a:pt x="3585411" y="4499811"/>
                </a:cubicBezTo>
                <a:lnTo>
                  <a:pt x="2358190" y="4547937"/>
                </a:lnTo>
                <a:cubicBezTo>
                  <a:pt x="2178580" y="4607806"/>
                  <a:pt x="2387683" y="4534325"/>
                  <a:pt x="2045369" y="4692316"/>
                </a:cubicBezTo>
                <a:cubicBezTo>
                  <a:pt x="2022339" y="4702945"/>
                  <a:pt x="1997474" y="4709090"/>
                  <a:pt x="1973179" y="4716379"/>
                </a:cubicBezTo>
                <a:cubicBezTo>
                  <a:pt x="1917248" y="4733159"/>
                  <a:pt x="1861123" y="4749325"/>
                  <a:pt x="1804737" y="4764506"/>
                </a:cubicBezTo>
                <a:cubicBezTo>
                  <a:pt x="1317301" y="4895739"/>
                  <a:pt x="1494683" y="4863799"/>
                  <a:pt x="1179095" y="4908885"/>
                </a:cubicBezTo>
                <a:cubicBezTo>
                  <a:pt x="1042737" y="4900864"/>
                  <a:pt x="905714" y="4900478"/>
                  <a:pt x="770021" y="4884821"/>
                </a:cubicBezTo>
                <a:cubicBezTo>
                  <a:pt x="696558" y="4876344"/>
                  <a:pt x="626951" y="4844861"/>
                  <a:pt x="553453" y="4836695"/>
                </a:cubicBezTo>
                <a:cubicBezTo>
                  <a:pt x="409736" y="4820727"/>
                  <a:pt x="264695" y="4820653"/>
                  <a:pt x="120316" y="4812632"/>
                </a:cubicBezTo>
                <a:cubicBezTo>
                  <a:pt x="104274" y="4788569"/>
                  <a:pt x="90256" y="4763025"/>
                  <a:pt x="72190" y="4740442"/>
                </a:cubicBezTo>
                <a:cubicBezTo>
                  <a:pt x="58017" y="4722726"/>
                  <a:pt x="34209" y="4712608"/>
                  <a:pt x="24063" y="4692316"/>
                </a:cubicBezTo>
                <a:cubicBezTo>
                  <a:pt x="16889" y="4677968"/>
                  <a:pt x="4010" y="4672263"/>
                  <a:pt x="0" y="466825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E46FF29-FCC6-45C6-BD62-729342364051}"/>
              </a:ext>
            </a:extLst>
          </p:cNvPr>
          <p:cNvSpPr/>
          <p:nvPr/>
        </p:nvSpPr>
        <p:spPr>
          <a:xfrm rot="827877" flipH="1">
            <a:off x="1443789" y="1155032"/>
            <a:ext cx="2502569" cy="1612231"/>
          </a:xfrm>
          <a:prstGeom prst="cloudCallout">
            <a:avLst>
              <a:gd name="adj1" fmla="val 7052"/>
              <a:gd name="adj2" fmla="val -18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78E40B1-6F0A-4DDC-A2DE-86DB55722461}"/>
              </a:ext>
            </a:extLst>
          </p:cNvPr>
          <p:cNvSpPr/>
          <p:nvPr/>
        </p:nvSpPr>
        <p:spPr>
          <a:xfrm>
            <a:off x="5418512" y="1443788"/>
            <a:ext cx="3869867" cy="1612231"/>
          </a:xfrm>
          <a:prstGeom prst="cloudCallout">
            <a:avLst>
              <a:gd name="adj1" fmla="val 7052"/>
              <a:gd name="adj2" fmla="val -18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59F7BE2-76C9-454F-A4F8-F6E6B943BA5C}"/>
              </a:ext>
            </a:extLst>
          </p:cNvPr>
          <p:cNvSpPr/>
          <p:nvPr/>
        </p:nvSpPr>
        <p:spPr>
          <a:xfrm>
            <a:off x="1626414" y="3902834"/>
            <a:ext cx="4052491" cy="1287379"/>
          </a:xfrm>
          <a:prstGeom prst="cloudCallout">
            <a:avLst>
              <a:gd name="adj1" fmla="val 7052"/>
              <a:gd name="adj2" fmla="val -18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6CBF6B5-EE86-49E9-ACE5-D41C1C5BE94F}"/>
              </a:ext>
            </a:extLst>
          </p:cNvPr>
          <p:cNvSpPr/>
          <p:nvPr/>
        </p:nvSpPr>
        <p:spPr>
          <a:xfrm>
            <a:off x="4403558" y="-1"/>
            <a:ext cx="6786398" cy="6833937"/>
          </a:xfrm>
          <a:custGeom>
            <a:avLst/>
            <a:gdLst>
              <a:gd name="connsiteX0" fmla="*/ 0 w 6764613"/>
              <a:gd name="connsiteY0" fmla="*/ 8181474 h 8181474"/>
              <a:gd name="connsiteX1" fmla="*/ 216568 w 6764613"/>
              <a:gd name="connsiteY1" fmla="*/ 7435516 h 8181474"/>
              <a:gd name="connsiteX2" fmla="*/ 433137 w 6764613"/>
              <a:gd name="connsiteY2" fmla="*/ 7243011 h 8181474"/>
              <a:gd name="connsiteX3" fmla="*/ 673768 w 6764613"/>
              <a:gd name="connsiteY3" fmla="*/ 7074569 h 8181474"/>
              <a:gd name="connsiteX4" fmla="*/ 745958 w 6764613"/>
              <a:gd name="connsiteY4" fmla="*/ 7002379 h 8181474"/>
              <a:gd name="connsiteX5" fmla="*/ 890337 w 6764613"/>
              <a:gd name="connsiteY5" fmla="*/ 6809874 h 8181474"/>
              <a:gd name="connsiteX6" fmla="*/ 1010653 w 6764613"/>
              <a:gd name="connsiteY6" fmla="*/ 6689558 h 8181474"/>
              <a:gd name="connsiteX7" fmla="*/ 1251284 w 6764613"/>
              <a:gd name="connsiteY7" fmla="*/ 6593305 h 8181474"/>
              <a:gd name="connsiteX8" fmla="*/ 1708484 w 6764613"/>
              <a:gd name="connsiteY8" fmla="*/ 6424863 h 8181474"/>
              <a:gd name="connsiteX9" fmla="*/ 2117558 w 6764613"/>
              <a:gd name="connsiteY9" fmla="*/ 6304548 h 8181474"/>
              <a:gd name="connsiteX10" fmla="*/ 2213810 w 6764613"/>
              <a:gd name="connsiteY10" fmla="*/ 6280484 h 8181474"/>
              <a:gd name="connsiteX11" fmla="*/ 2839453 w 6764613"/>
              <a:gd name="connsiteY11" fmla="*/ 6232358 h 8181474"/>
              <a:gd name="connsiteX12" fmla="*/ 3007895 w 6764613"/>
              <a:gd name="connsiteY12" fmla="*/ 6184232 h 8181474"/>
              <a:gd name="connsiteX13" fmla="*/ 3368842 w 6764613"/>
              <a:gd name="connsiteY13" fmla="*/ 6136105 h 8181474"/>
              <a:gd name="connsiteX14" fmla="*/ 3729789 w 6764613"/>
              <a:gd name="connsiteY14" fmla="*/ 5943600 h 8181474"/>
              <a:gd name="connsiteX15" fmla="*/ 4042610 w 6764613"/>
              <a:gd name="connsiteY15" fmla="*/ 5823284 h 8181474"/>
              <a:gd name="connsiteX16" fmla="*/ 4355431 w 6764613"/>
              <a:gd name="connsiteY16" fmla="*/ 5630779 h 8181474"/>
              <a:gd name="connsiteX17" fmla="*/ 4403558 w 6764613"/>
              <a:gd name="connsiteY17" fmla="*/ 5558590 h 8181474"/>
              <a:gd name="connsiteX18" fmla="*/ 4692316 w 6764613"/>
              <a:gd name="connsiteY18" fmla="*/ 5390148 h 8181474"/>
              <a:gd name="connsiteX19" fmla="*/ 4884821 w 6764613"/>
              <a:gd name="connsiteY19" fmla="*/ 5245769 h 8181474"/>
              <a:gd name="connsiteX20" fmla="*/ 4908884 w 6764613"/>
              <a:gd name="connsiteY20" fmla="*/ 5173579 h 8181474"/>
              <a:gd name="connsiteX21" fmla="*/ 5077326 w 6764613"/>
              <a:gd name="connsiteY21" fmla="*/ 4884821 h 8181474"/>
              <a:gd name="connsiteX22" fmla="*/ 5125453 w 6764613"/>
              <a:gd name="connsiteY22" fmla="*/ 4644190 h 8181474"/>
              <a:gd name="connsiteX23" fmla="*/ 5173579 w 6764613"/>
              <a:gd name="connsiteY23" fmla="*/ 4499811 h 8181474"/>
              <a:gd name="connsiteX24" fmla="*/ 5197642 w 6764613"/>
              <a:gd name="connsiteY24" fmla="*/ 4355432 h 8181474"/>
              <a:gd name="connsiteX25" fmla="*/ 5293895 w 6764613"/>
              <a:gd name="connsiteY25" fmla="*/ 4186990 h 8181474"/>
              <a:gd name="connsiteX26" fmla="*/ 5486400 w 6764613"/>
              <a:gd name="connsiteY26" fmla="*/ 3874169 h 8181474"/>
              <a:gd name="connsiteX27" fmla="*/ 5534526 w 6764613"/>
              <a:gd name="connsiteY27" fmla="*/ 3826042 h 8181474"/>
              <a:gd name="connsiteX28" fmla="*/ 5582653 w 6764613"/>
              <a:gd name="connsiteY28" fmla="*/ 3729790 h 8181474"/>
              <a:gd name="connsiteX29" fmla="*/ 5702968 w 6764613"/>
              <a:gd name="connsiteY29" fmla="*/ 3561348 h 8181474"/>
              <a:gd name="connsiteX30" fmla="*/ 5775158 w 6764613"/>
              <a:gd name="connsiteY30" fmla="*/ 3441032 h 8181474"/>
              <a:gd name="connsiteX31" fmla="*/ 5823284 w 6764613"/>
              <a:gd name="connsiteY31" fmla="*/ 3128211 h 8181474"/>
              <a:gd name="connsiteX32" fmla="*/ 5919537 w 6764613"/>
              <a:gd name="connsiteY32" fmla="*/ 2671011 h 8181474"/>
              <a:gd name="connsiteX33" fmla="*/ 5943600 w 6764613"/>
              <a:gd name="connsiteY33" fmla="*/ 2237874 h 8181474"/>
              <a:gd name="connsiteX34" fmla="*/ 6160168 w 6764613"/>
              <a:gd name="connsiteY34" fmla="*/ 1756611 h 8181474"/>
              <a:gd name="connsiteX35" fmla="*/ 6472989 w 6764613"/>
              <a:gd name="connsiteY35" fmla="*/ 1515979 h 8181474"/>
              <a:gd name="connsiteX36" fmla="*/ 6641431 w 6764613"/>
              <a:gd name="connsiteY36" fmla="*/ 1347537 h 8181474"/>
              <a:gd name="connsiteX37" fmla="*/ 6737684 w 6764613"/>
              <a:gd name="connsiteY37" fmla="*/ 1106905 h 8181474"/>
              <a:gd name="connsiteX38" fmla="*/ 6761747 w 6764613"/>
              <a:gd name="connsiteY38" fmla="*/ 890337 h 8181474"/>
              <a:gd name="connsiteX39" fmla="*/ 6761747 w 6764613"/>
              <a:gd name="connsiteY39" fmla="*/ 0 h 818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764613" h="8181474">
                <a:moveTo>
                  <a:pt x="0" y="8181474"/>
                </a:moveTo>
                <a:cubicBezTo>
                  <a:pt x="72189" y="7932821"/>
                  <a:pt x="108066" y="7670605"/>
                  <a:pt x="216568" y="7435516"/>
                </a:cubicBezTo>
                <a:cubicBezTo>
                  <a:pt x="257043" y="7347820"/>
                  <a:pt x="357189" y="7302684"/>
                  <a:pt x="433137" y="7243011"/>
                </a:cubicBezTo>
                <a:cubicBezTo>
                  <a:pt x="819369" y="6939543"/>
                  <a:pt x="273286" y="7424991"/>
                  <a:pt x="673768" y="7074569"/>
                </a:cubicBezTo>
                <a:cubicBezTo>
                  <a:pt x="699379" y="7052160"/>
                  <a:pt x="724172" y="7028522"/>
                  <a:pt x="745958" y="7002379"/>
                </a:cubicBezTo>
                <a:cubicBezTo>
                  <a:pt x="980573" y="6720841"/>
                  <a:pt x="495422" y="7248668"/>
                  <a:pt x="890337" y="6809874"/>
                </a:cubicBezTo>
                <a:cubicBezTo>
                  <a:pt x="928279" y="6767716"/>
                  <a:pt x="962018" y="6718739"/>
                  <a:pt x="1010653" y="6689558"/>
                </a:cubicBezTo>
                <a:cubicBezTo>
                  <a:pt x="1084731" y="6645111"/>
                  <a:pt x="1172340" y="6628391"/>
                  <a:pt x="1251284" y="6593305"/>
                </a:cubicBezTo>
                <a:cubicBezTo>
                  <a:pt x="1544378" y="6463042"/>
                  <a:pt x="1392186" y="6519753"/>
                  <a:pt x="1708484" y="6424863"/>
                </a:cubicBezTo>
                <a:cubicBezTo>
                  <a:pt x="1877873" y="6311939"/>
                  <a:pt x="1745873" y="6387145"/>
                  <a:pt x="2117558" y="6304548"/>
                </a:cubicBezTo>
                <a:cubicBezTo>
                  <a:pt x="2149842" y="6297374"/>
                  <a:pt x="2181188" y="6285921"/>
                  <a:pt x="2213810" y="6280484"/>
                </a:cubicBezTo>
                <a:cubicBezTo>
                  <a:pt x="2423797" y="6245486"/>
                  <a:pt x="2623501" y="6244355"/>
                  <a:pt x="2839453" y="6232358"/>
                </a:cubicBezTo>
                <a:cubicBezTo>
                  <a:pt x="2895600" y="6216316"/>
                  <a:pt x="2950797" y="6196467"/>
                  <a:pt x="3007895" y="6184232"/>
                </a:cubicBezTo>
                <a:cubicBezTo>
                  <a:pt x="3054376" y="6174272"/>
                  <a:pt x="3332106" y="6140697"/>
                  <a:pt x="3368842" y="6136105"/>
                </a:cubicBezTo>
                <a:cubicBezTo>
                  <a:pt x="3530570" y="6028286"/>
                  <a:pt x="3415168" y="6100910"/>
                  <a:pt x="3729789" y="5943600"/>
                </a:cubicBezTo>
                <a:cubicBezTo>
                  <a:pt x="3958874" y="5829058"/>
                  <a:pt x="3851947" y="5861418"/>
                  <a:pt x="4042610" y="5823284"/>
                </a:cubicBezTo>
                <a:cubicBezTo>
                  <a:pt x="4146884" y="5759116"/>
                  <a:pt x="4287515" y="5732651"/>
                  <a:pt x="4355431" y="5630779"/>
                </a:cubicBezTo>
                <a:cubicBezTo>
                  <a:pt x="4371473" y="5606716"/>
                  <a:pt x="4380975" y="5576656"/>
                  <a:pt x="4403558" y="5558590"/>
                </a:cubicBezTo>
                <a:cubicBezTo>
                  <a:pt x="4563889" y="5430325"/>
                  <a:pt x="4558053" y="5466870"/>
                  <a:pt x="4692316" y="5390148"/>
                </a:cubicBezTo>
                <a:cubicBezTo>
                  <a:pt x="4759347" y="5351845"/>
                  <a:pt x="4826974" y="5292047"/>
                  <a:pt x="4884821" y="5245769"/>
                </a:cubicBezTo>
                <a:cubicBezTo>
                  <a:pt x="4892842" y="5221706"/>
                  <a:pt x="4897540" y="5196266"/>
                  <a:pt x="4908884" y="5173579"/>
                </a:cubicBezTo>
                <a:cubicBezTo>
                  <a:pt x="4989497" y="5012354"/>
                  <a:pt x="5002215" y="4997489"/>
                  <a:pt x="5077326" y="4884821"/>
                </a:cubicBezTo>
                <a:cubicBezTo>
                  <a:pt x="5093589" y="4787243"/>
                  <a:pt x="5098528" y="4733941"/>
                  <a:pt x="5125453" y="4644190"/>
                </a:cubicBezTo>
                <a:cubicBezTo>
                  <a:pt x="5140030" y="4595600"/>
                  <a:pt x="5161275" y="4549026"/>
                  <a:pt x="5173579" y="4499811"/>
                </a:cubicBezTo>
                <a:cubicBezTo>
                  <a:pt x="5185412" y="4452478"/>
                  <a:pt x="5180127" y="4400970"/>
                  <a:pt x="5197642" y="4355432"/>
                </a:cubicBezTo>
                <a:cubicBezTo>
                  <a:pt x="5220856" y="4295075"/>
                  <a:pt x="5264975" y="4244831"/>
                  <a:pt x="5293895" y="4186990"/>
                </a:cubicBezTo>
                <a:cubicBezTo>
                  <a:pt x="5383631" y="4007518"/>
                  <a:pt x="5169425" y="4191151"/>
                  <a:pt x="5486400" y="3874169"/>
                </a:cubicBezTo>
                <a:cubicBezTo>
                  <a:pt x="5502442" y="3858127"/>
                  <a:pt x="5521941" y="3844919"/>
                  <a:pt x="5534526" y="3826042"/>
                </a:cubicBezTo>
                <a:cubicBezTo>
                  <a:pt x="5554424" y="3796195"/>
                  <a:pt x="5564856" y="3760935"/>
                  <a:pt x="5582653" y="3729790"/>
                </a:cubicBezTo>
                <a:cubicBezTo>
                  <a:pt x="5625706" y="3654447"/>
                  <a:pt x="5651311" y="3638834"/>
                  <a:pt x="5702968" y="3561348"/>
                </a:cubicBezTo>
                <a:cubicBezTo>
                  <a:pt x="5728912" y="3522433"/>
                  <a:pt x="5751095" y="3481137"/>
                  <a:pt x="5775158" y="3441032"/>
                </a:cubicBezTo>
                <a:cubicBezTo>
                  <a:pt x="5791200" y="3336758"/>
                  <a:pt x="5805359" y="3232177"/>
                  <a:pt x="5823284" y="3128211"/>
                </a:cubicBezTo>
                <a:cubicBezTo>
                  <a:pt x="5887337" y="2756704"/>
                  <a:pt x="5856672" y="2859607"/>
                  <a:pt x="5919537" y="2671011"/>
                </a:cubicBezTo>
                <a:cubicBezTo>
                  <a:pt x="5927558" y="2526632"/>
                  <a:pt x="5916123" y="2379841"/>
                  <a:pt x="5943600" y="2237874"/>
                </a:cubicBezTo>
                <a:cubicBezTo>
                  <a:pt x="5951547" y="2196815"/>
                  <a:pt x="6086968" y="1829811"/>
                  <a:pt x="6160168" y="1756611"/>
                </a:cubicBezTo>
                <a:cubicBezTo>
                  <a:pt x="6253191" y="1663587"/>
                  <a:pt x="6372752" y="1601181"/>
                  <a:pt x="6472989" y="1515979"/>
                </a:cubicBezTo>
                <a:cubicBezTo>
                  <a:pt x="6533490" y="1464553"/>
                  <a:pt x="6585284" y="1403684"/>
                  <a:pt x="6641431" y="1347537"/>
                </a:cubicBezTo>
                <a:cubicBezTo>
                  <a:pt x="6673515" y="1267326"/>
                  <a:pt x="6715698" y="1190450"/>
                  <a:pt x="6737684" y="1106905"/>
                </a:cubicBezTo>
                <a:cubicBezTo>
                  <a:pt x="6756169" y="1036663"/>
                  <a:pt x="6760168" y="962953"/>
                  <a:pt x="6761747" y="890337"/>
                </a:cubicBezTo>
                <a:cubicBezTo>
                  <a:pt x="6768197" y="593628"/>
                  <a:pt x="6761747" y="296779"/>
                  <a:pt x="6761747" y="0"/>
                </a:cubicBezTo>
              </a:path>
            </a:pathLst>
          </a:cu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7A8BEA3B-EB12-4B1A-B1C7-D033AEE1EB46}"/>
              </a:ext>
            </a:extLst>
          </p:cNvPr>
          <p:cNvSpPr/>
          <p:nvPr/>
        </p:nvSpPr>
        <p:spPr>
          <a:xfrm rot="1001683">
            <a:off x="6443350" y="3902834"/>
            <a:ext cx="3869866" cy="1612231"/>
          </a:xfrm>
          <a:prstGeom prst="cloudCallout">
            <a:avLst>
              <a:gd name="adj1" fmla="val 7052"/>
              <a:gd name="adj2" fmla="val -18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852E919-F6F0-434A-81AA-F39AE3E070F7}"/>
              </a:ext>
            </a:extLst>
          </p:cNvPr>
          <p:cNvSpPr/>
          <p:nvPr/>
        </p:nvSpPr>
        <p:spPr>
          <a:xfrm rot="20755368">
            <a:off x="-401053" y="5942041"/>
            <a:ext cx="2502569" cy="1612231"/>
          </a:xfrm>
          <a:prstGeom prst="cloudCallout">
            <a:avLst>
              <a:gd name="adj1" fmla="val 7052"/>
              <a:gd name="adj2" fmla="val -18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9948746A-BC77-47AA-9702-306F443ED6DB}"/>
              </a:ext>
            </a:extLst>
          </p:cNvPr>
          <p:cNvSpPr/>
          <p:nvPr/>
        </p:nvSpPr>
        <p:spPr>
          <a:xfrm>
            <a:off x="10362984" y="-168443"/>
            <a:ext cx="2502569" cy="2655979"/>
          </a:xfrm>
          <a:prstGeom prst="cloudCallout">
            <a:avLst>
              <a:gd name="adj1" fmla="val 7052"/>
              <a:gd name="adj2" fmla="val -18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82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5EDC61-1B09-4CB5-9EA9-30AB5D0E8A8B}"/>
              </a:ext>
            </a:extLst>
          </p:cNvPr>
          <p:cNvSpPr/>
          <p:nvPr/>
        </p:nvSpPr>
        <p:spPr>
          <a:xfrm>
            <a:off x="0" y="0"/>
            <a:ext cx="1540042" cy="5462337"/>
          </a:xfrm>
          <a:prstGeom prst="rect">
            <a:avLst/>
          </a:prstGeom>
          <a:solidFill>
            <a:srgbClr val="009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2155D1-998F-479D-84F3-4EA5555C283C}"/>
              </a:ext>
            </a:extLst>
          </p:cNvPr>
          <p:cNvSpPr/>
          <p:nvPr/>
        </p:nvSpPr>
        <p:spPr>
          <a:xfrm>
            <a:off x="10666884" y="0"/>
            <a:ext cx="1942210" cy="2093494"/>
          </a:xfrm>
          <a:prstGeom prst="rect">
            <a:avLst/>
          </a:prstGeom>
          <a:solidFill>
            <a:srgbClr val="009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9693D8-7508-4D65-823A-3254C2AD10FD}"/>
              </a:ext>
            </a:extLst>
          </p:cNvPr>
          <p:cNvSpPr/>
          <p:nvPr/>
        </p:nvSpPr>
        <p:spPr>
          <a:xfrm>
            <a:off x="10419347" y="1900989"/>
            <a:ext cx="2189747" cy="818148"/>
          </a:xfrm>
          <a:prstGeom prst="rect">
            <a:avLst/>
          </a:prstGeom>
          <a:solidFill>
            <a:srgbClr val="D0B9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458327-469D-40F9-9C80-2630FA5B7CE1}"/>
              </a:ext>
            </a:extLst>
          </p:cNvPr>
          <p:cNvSpPr/>
          <p:nvPr/>
        </p:nvSpPr>
        <p:spPr>
          <a:xfrm>
            <a:off x="10178715" y="2719137"/>
            <a:ext cx="2430379" cy="4499810"/>
          </a:xfrm>
          <a:prstGeom prst="rect">
            <a:avLst/>
          </a:prstGeom>
          <a:solidFill>
            <a:srgbClr val="D1C9B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4CEC64-E9E7-46C9-8B01-4C7E17A7C4CA}"/>
              </a:ext>
            </a:extLst>
          </p:cNvPr>
          <p:cNvSpPr/>
          <p:nvPr/>
        </p:nvSpPr>
        <p:spPr>
          <a:xfrm>
            <a:off x="-16043" y="5462337"/>
            <a:ext cx="1997241" cy="1756610"/>
          </a:xfrm>
          <a:prstGeom prst="rect">
            <a:avLst/>
          </a:prstGeom>
          <a:solidFill>
            <a:srgbClr val="D1C9B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488E2-3F09-447B-AD79-8F4D5469E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1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FE6A7D-5D6D-4F69-93FE-FE3A4322BD70}"/>
              </a:ext>
            </a:extLst>
          </p:cNvPr>
          <p:cNvSpPr/>
          <p:nvPr/>
        </p:nvSpPr>
        <p:spPr>
          <a:xfrm>
            <a:off x="9793705" y="-2"/>
            <a:ext cx="2398295" cy="1780675"/>
          </a:xfrm>
          <a:prstGeom prst="rect">
            <a:avLst/>
          </a:prstGeom>
          <a:solidFill>
            <a:srgbClr val="009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E284B8-10F8-4B2D-87B2-B9C9116B0B36}"/>
              </a:ext>
            </a:extLst>
          </p:cNvPr>
          <p:cNvSpPr/>
          <p:nvPr/>
        </p:nvSpPr>
        <p:spPr>
          <a:xfrm>
            <a:off x="10178717" y="1564104"/>
            <a:ext cx="2013284" cy="4596061"/>
          </a:xfrm>
          <a:prstGeom prst="rect">
            <a:avLst/>
          </a:prstGeom>
          <a:solidFill>
            <a:srgbClr val="D1C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F542ED-5DBC-498E-BFA2-98E491DCB44D}"/>
              </a:ext>
            </a:extLst>
          </p:cNvPr>
          <p:cNvSpPr/>
          <p:nvPr/>
        </p:nvSpPr>
        <p:spPr>
          <a:xfrm>
            <a:off x="9793705" y="6160167"/>
            <a:ext cx="2398295" cy="697834"/>
          </a:xfrm>
          <a:prstGeom prst="rect">
            <a:avLst/>
          </a:prstGeom>
          <a:solidFill>
            <a:srgbClr val="F2D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0FB7FC-05F2-4F4E-A500-30D882E8A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43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83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5336</TotalTime>
  <Words>178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Andy</vt:lpstr>
      <vt:lpstr>Arial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212</cp:revision>
  <dcterms:created xsi:type="dcterms:W3CDTF">2018-02-18T22:59:32Z</dcterms:created>
  <dcterms:modified xsi:type="dcterms:W3CDTF">2018-09-11T18:18:03Z</dcterms:modified>
</cp:coreProperties>
</file>