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7" r:id="rId3"/>
    <p:sldId id="294" r:id="rId4"/>
    <p:sldId id="328" r:id="rId5"/>
    <p:sldId id="312" r:id="rId6"/>
    <p:sldId id="318" r:id="rId7"/>
    <p:sldId id="329" r:id="rId8"/>
    <p:sldId id="331" r:id="rId9"/>
    <p:sldId id="330" r:id="rId10"/>
    <p:sldId id="332" r:id="rId11"/>
    <p:sldId id="335" r:id="rId12"/>
    <p:sldId id="317" r:id="rId13"/>
    <p:sldId id="333" r:id="rId14"/>
    <p:sldId id="334" r:id="rId15"/>
    <p:sldId id="265" r:id="rId16"/>
    <p:sldId id="278" r:id="rId17"/>
    <p:sldId id="266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CC69"/>
    <a:srgbClr val="87A9B3"/>
    <a:srgbClr val="004A7F"/>
    <a:srgbClr val="D3B5E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4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84" y="660"/>
      </p:cViewPr>
      <p:guideLst>
        <p:guide orient="horz" pos="2137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2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5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2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86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4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2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8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1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1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EB243-6F2B-413A-821B-8FF5885F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0"/>
            <a:ext cx="12191431" cy="6858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7E5E1-30D3-4223-BA94-15A89A6F06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23" r="-2001" b="10210"/>
          <a:stretch/>
        </p:blipFill>
        <p:spPr>
          <a:xfrm flipH="1">
            <a:off x="7419702" y="2930585"/>
            <a:ext cx="4277830" cy="3312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1A7C00-5299-44AA-9DA2-DCA67ECEC2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73467">
            <a:off x="10089592" y="4612026"/>
            <a:ext cx="584046" cy="1192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F23217-3D1A-43B5-A156-1958482CEA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04431" flipH="1">
            <a:off x="8791521" y="4714773"/>
            <a:ext cx="544526" cy="1192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EB63A9-5EFF-41FE-AC4B-76B644BF70A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21517" flipH="1">
            <a:off x="9555874" y="4373473"/>
            <a:ext cx="854164" cy="1373454"/>
          </a:xfrm>
          <a:prstGeom prst="rect">
            <a:avLst/>
          </a:prstGeom>
        </p:spPr>
      </p:pic>
      <p:sp>
        <p:nvSpPr>
          <p:cNvPr id="6" name="Cylinder 5">
            <a:extLst>
              <a:ext uri="{FF2B5EF4-FFF2-40B4-BE49-F238E27FC236}">
                <a16:creationId xmlns:a16="http://schemas.microsoft.com/office/drawing/2014/main" id="{DE2C4666-7036-4E09-B006-96F17FC33537}"/>
              </a:ext>
            </a:extLst>
          </p:cNvPr>
          <p:cNvSpPr/>
          <p:nvPr/>
        </p:nvSpPr>
        <p:spPr>
          <a:xfrm rot="6705178">
            <a:off x="9209772" y="2136150"/>
            <a:ext cx="252550" cy="2890023"/>
          </a:xfrm>
          <a:prstGeom prst="can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15EE2C-20B0-42D0-9818-944366E3DC4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11694" y="4231738"/>
            <a:ext cx="379340" cy="11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7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EB243-6F2B-413A-821B-8FF5885F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0"/>
            <a:ext cx="12191431" cy="6858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7E5E1-30D3-4223-BA94-15A89A6F06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23" r="-2001" b="10210"/>
          <a:stretch/>
        </p:blipFill>
        <p:spPr>
          <a:xfrm flipH="1">
            <a:off x="7419702" y="2930585"/>
            <a:ext cx="4277830" cy="3312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1A7C00-5299-44AA-9DA2-DCA67ECEC2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73467">
            <a:off x="10089592" y="4612026"/>
            <a:ext cx="584046" cy="1192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F23217-3D1A-43B5-A156-1958482CEA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04431" flipH="1">
            <a:off x="8791521" y="4714773"/>
            <a:ext cx="544526" cy="1192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EB63A9-5EFF-41FE-AC4B-76B644BF70A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21517" flipH="1">
            <a:off x="9555874" y="4373473"/>
            <a:ext cx="854164" cy="1373454"/>
          </a:xfrm>
          <a:prstGeom prst="rect">
            <a:avLst/>
          </a:prstGeom>
        </p:spPr>
      </p:pic>
      <p:sp>
        <p:nvSpPr>
          <p:cNvPr id="6" name="Cylinder 5">
            <a:extLst>
              <a:ext uri="{FF2B5EF4-FFF2-40B4-BE49-F238E27FC236}">
                <a16:creationId xmlns:a16="http://schemas.microsoft.com/office/drawing/2014/main" id="{DE2C4666-7036-4E09-B006-96F17FC33537}"/>
              </a:ext>
            </a:extLst>
          </p:cNvPr>
          <p:cNvSpPr/>
          <p:nvPr/>
        </p:nvSpPr>
        <p:spPr>
          <a:xfrm rot="6705178">
            <a:off x="9209772" y="2136150"/>
            <a:ext cx="252550" cy="2890023"/>
          </a:xfrm>
          <a:prstGeom prst="can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15EE2C-20B0-42D0-9818-944366E3DC4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11694" y="4231738"/>
            <a:ext cx="379340" cy="1192771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1F36591-0E6A-4BD9-9BFF-BD69D1E404EC}"/>
              </a:ext>
            </a:extLst>
          </p:cNvPr>
          <p:cNvSpPr/>
          <p:nvPr/>
        </p:nvSpPr>
        <p:spPr>
          <a:xfrm>
            <a:off x="4772299" y="1854926"/>
            <a:ext cx="2915951" cy="2699259"/>
          </a:xfrm>
          <a:prstGeom prst="wedgeRectCallout">
            <a:avLst>
              <a:gd name="adj1" fmla="val 63596"/>
              <a:gd name="adj2" fmla="val 36789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7030A0"/>
                </a:solidFill>
              </a:rPr>
              <a:t>Be Quiet.</a:t>
            </a:r>
          </a:p>
          <a:p>
            <a:pPr algn="ctr"/>
            <a:r>
              <a:rPr lang="en-GB" sz="3600" dirty="0">
                <a:solidFill>
                  <a:srgbClr val="7030A0"/>
                </a:solidFill>
              </a:rPr>
              <a:t>Be Still!</a:t>
            </a:r>
          </a:p>
        </p:txBody>
      </p:sp>
    </p:spTree>
    <p:extLst>
      <p:ext uri="{BB962C8B-B14F-4D97-AF65-F5344CB8AC3E}">
        <p14:creationId xmlns:p14="http://schemas.microsoft.com/office/powerpoint/2010/main" val="96141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04AA46-340D-4B07-9477-89759C98A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EA64A9-918E-461F-827F-8325E9A1E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23" r="-2001" b="10210"/>
          <a:stretch/>
        </p:blipFill>
        <p:spPr>
          <a:xfrm flipH="1">
            <a:off x="7419702" y="2930585"/>
            <a:ext cx="4277830" cy="3312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68422E-3014-4CA1-B0B9-F791BCEE14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9592" y="4612026"/>
            <a:ext cx="584046" cy="1192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447757-C6EC-4964-B682-3EE4A4D16DE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91521" y="4714773"/>
            <a:ext cx="544526" cy="1192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EDBE0A-3726-4EA3-A120-71A07B102C1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557682" y="4387544"/>
            <a:ext cx="742826" cy="1373454"/>
          </a:xfrm>
          <a:prstGeom prst="rect">
            <a:avLst/>
          </a:prstGeom>
        </p:spPr>
      </p:pic>
      <p:sp>
        <p:nvSpPr>
          <p:cNvPr id="13" name="Cylinder 12">
            <a:extLst>
              <a:ext uri="{FF2B5EF4-FFF2-40B4-BE49-F238E27FC236}">
                <a16:creationId xmlns:a16="http://schemas.microsoft.com/office/drawing/2014/main" id="{D2BDA790-82B3-4473-BB91-8444F5F9808B}"/>
              </a:ext>
            </a:extLst>
          </p:cNvPr>
          <p:cNvSpPr/>
          <p:nvPr/>
        </p:nvSpPr>
        <p:spPr>
          <a:xfrm rot="6705178">
            <a:off x="9209772" y="2136150"/>
            <a:ext cx="252550" cy="2890023"/>
          </a:xfrm>
          <a:prstGeom prst="can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3FB98-BAD7-40EB-A6FF-DB7F4A5B8E6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11694" y="4231738"/>
            <a:ext cx="379340" cy="11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04AA46-340D-4B07-9477-89759C98A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EA64A9-918E-461F-827F-8325E9A1E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23" r="-2001" b="10210"/>
          <a:stretch/>
        </p:blipFill>
        <p:spPr>
          <a:xfrm flipH="1">
            <a:off x="5826034" y="1696726"/>
            <a:ext cx="5871498" cy="4545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68422E-3014-4CA1-B0B9-F791BCEE14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2011" y="4010914"/>
            <a:ext cx="801627" cy="1637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447757-C6EC-4964-B682-3EE4A4D16DE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588663" y="4165914"/>
            <a:ext cx="747384" cy="1637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EDBE0A-3726-4EA3-A120-71A07B102C1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80949" y="3875876"/>
            <a:ext cx="1019559" cy="1885122"/>
          </a:xfrm>
          <a:prstGeom prst="rect">
            <a:avLst/>
          </a:prstGeom>
        </p:spPr>
      </p:pic>
      <p:sp>
        <p:nvSpPr>
          <p:cNvPr id="13" name="Cylinder 12">
            <a:extLst>
              <a:ext uri="{FF2B5EF4-FFF2-40B4-BE49-F238E27FC236}">
                <a16:creationId xmlns:a16="http://schemas.microsoft.com/office/drawing/2014/main" id="{D2BDA790-82B3-4473-BB91-8444F5F9808B}"/>
              </a:ext>
            </a:extLst>
          </p:cNvPr>
          <p:cNvSpPr/>
          <p:nvPr/>
        </p:nvSpPr>
        <p:spPr>
          <a:xfrm rot="6705178">
            <a:off x="8684595" y="1361151"/>
            <a:ext cx="332580" cy="3966676"/>
          </a:xfrm>
          <a:prstGeom prst="can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3FB98-BAD7-40EB-A6FF-DB7F4A5B8E6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2293" y="3524146"/>
            <a:ext cx="520660" cy="1637128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501BC1EB-B3D5-46E8-A67A-239840E69AF2}"/>
              </a:ext>
            </a:extLst>
          </p:cNvPr>
          <p:cNvSpPr/>
          <p:nvPr/>
        </p:nvSpPr>
        <p:spPr>
          <a:xfrm>
            <a:off x="4650376" y="2455004"/>
            <a:ext cx="1977805" cy="1420872"/>
          </a:xfrm>
          <a:prstGeom prst="wedgeEllipseCallout">
            <a:avLst>
              <a:gd name="adj1" fmla="val 70994"/>
              <a:gd name="adj2" fmla="val 44995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2FAA0D5-F92C-402F-A38F-55489FA29BFE}"/>
              </a:ext>
            </a:extLst>
          </p:cNvPr>
          <p:cNvSpPr/>
          <p:nvPr/>
        </p:nvSpPr>
        <p:spPr>
          <a:xfrm>
            <a:off x="7412937" y="2280862"/>
            <a:ext cx="1977805" cy="1420872"/>
          </a:xfrm>
          <a:prstGeom prst="wedgeEllipseCallout">
            <a:avLst>
              <a:gd name="adj1" fmla="val 10231"/>
              <a:gd name="adj2" fmla="val 89124"/>
            </a:avLst>
          </a:prstGeom>
          <a:solidFill>
            <a:srgbClr val="FFFFFF">
              <a:alpha val="50196"/>
            </a:srgb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2831CB41-E429-4D1F-97EE-6FA419EE04E0}"/>
              </a:ext>
            </a:extLst>
          </p:cNvPr>
          <p:cNvSpPr/>
          <p:nvPr/>
        </p:nvSpPr>
        <p:spPr>
          <a:xfrm>
            <a:off x="7229184" y="5407059"/>
            <a:ext cx="1977805" cy="1420872"/>
          </a:xfrm>
          <a:prstGeom prst="wedgeEllipseCallout">
            <a:avLst>
              <a:gd name="adj1" fmla="val 61747"/>
              <a:gd name="adj2" fmla="val -111295"/>
            </a:avLst>
          </a:prstGeom>
          <a:solidFill>
            <a:srgbClr val="FFFFFF">
              <a:alpha val="50196"/>
            </a:srgb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C2998154-065B-4EFD-B130-8BE40B5BB551}"/>
              </a:ext>
            </a:extLst>
          </p:cNvPr>
          <p:cNvSpPr/>
          <p:nvPr/>
        </p:nvSpPr>
        <p:spPr>
          <a:xfrm>
            <a:off x="10071769" y="2249402"/>
            <a:ext cx="1977805" cy="1420872"/>
          </a:xfrm>
          <a:prstGeom prst="wedgeEllipseCallout">
            <a:avLst>
              <a:gd name="adj1" fmla="val -36003"/>
              <a:gd name="adj2" fmla="val 113027"/>
            </a:avLst>
          </a:prstGeom>
          <a:solidFill>
            <a:srgbClr val="FFFFFF">
              <a:alpha val="50196"/>
            </a:srgb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8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cartoon camel">
            <a:extLst>
              <a:ext uri="{FF2B5EF4-FFF2-40B4-BE49-F238E27FC236}">
                <a16:creationId xmlns:a16="http://schemas.microsoft.com/office/drawing/2014/main" id="{3B6CC851-0365-4127-9984-5478C9913C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1981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A04E59-5EBD-4FE7-BB63-57DBCE8230F6}"/>
              </a:ext>
            </a:extLst>
          </p:cNvPr>
          <p:cNvGrpSpPr/>
          <p:nvPr/>
        </p:nvGrpSpPr>
        <p:grpSpPr>
          <a:xfrm>
            <a:off x="0" y="587430"/>
            <a:ext cx="12192000" cy="6270570"/>
            <a:chOff x="0" y="587430"/>
            <a:chExt cx="12192000" cy="62705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E2CB7E-FCC6-4874-8BA4-80902D13D6C6}"/>
                </a:ext>
              </a:extLst>
            </p:cNvPr>
            <p:cNvSpPr txBox="1"/>
            <p:nvPr/>
          </p:nvSpPr>
          <p:spPr>
            <a:xfrm>
              <a:off x="190989" y="587430"/>
              <a:ext cx="1123901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 sailor went to sea, sea, sea</a:t>
              </a:r>
            </a:p>
            <a:p>
              <a:r>
                <a:rPr lang="en-US" sz="4000" dirty="0"/>
                <a:t>To see what he could see, see, see</a:t>
              </a:r>
            </a:p>
            <a:p>
              <a:r>
                <a:rPr lang="en-US" sz="4000" dirty="0"/>
                <a:t>But all that he could see, see, see</a:t>
              </a:r>
            </a:p>
            <a:p>
              <a:r>
                <a:rPr lang="en-US" sz="4000" dirty="0"/>
                <a:t>Was the bottom of the deep blue sea, sea, sea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F9F8AB-7D6D-4050-B953-5CD51E8D896B}"/>
                </a:ext>
              </a:extLst>
            </p:cNvPr>
            <p:cNvSpPr/>
            <p:nvPr/>
          </p:nvSpPr>
          <p:spPr>
            <a:xfrm>
              <a:off x="0" y="4572000"/>
              <a:ext cx="12192000" cy="2286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37D827-55A3-446D-BCB7-B6DDBA3CC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5194" y="3061251"/>
              <a:ext cx="3661611" cy="3631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018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69A71AE-6B7E-495A-AB19-A7BC99067FE6}"/>
              </a:ext>
            </a:extLst>
          </p:cNvPr>
          <p:cNvGrpSpPr/>
          <p:nvPr/>
        </p:nvGrpSpPr>
        <p:grpSpPr>
          <a:xfrm>
            <a:off x="190989" y="587430"/>
            <a:ext cx="11239011" cy="6115943"/>
            <a:chOff x="190989" y="587430"/>
            <a:chExt cx="11239011" cy="61159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759614-4735-4240-95ED-5C99B8C27524}"/>
                </a:ext>
              </a:extLst>
            </p:cNvPr>
            <p:cNvSpPr txBox="1"/>
            <p:nvPr/>
          </p:nvSpPr>
          <p:spPr>
            <a:xfrm>
              <a:off x="190989" y="587430"/>
              <a:ext cx="11239011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little speckled frogs sat on a speckled log</a:t>
              </a:r>
            </a:p>
            <a:p>
              <a:r>
                <a:rPr lang="en-US" sz="4000" dirty="0"/>
                <a:t>Eating the most delicious grubs; “yum-yum”</a:t>
              </a:r>
            </a:p>
            <a:p>
              <a:r>
                <a:rPr lang="en-US" sz="4000" dirty="0"/>
                <a:t>One jumped into the pool</a:t>
              </a:r>
            </a:p>
            <a:p>
              <a:r>
                <a:rPr lang="en-US" sz="4000" dirty="0"/>
                <a:t>Where it was nice and cool</a:t>
              </a:r>
            </a:p>
            <a:p>
              <a:r>
                <a:rPr lang="en-US" sz="4000" dirty="0"/>
                <a:t>Then there were 4 more speckled frogs ‘</a:t>
              </a:r>
              <a:r>
                <a:rPr lang="en-US" sz="4000" dirty="0" err="1"/>
                <a:t>glub-glub</a:t>
              </a:r>
              <a:r>
                <a:rPr lang="en-US" sz="4000" dirty="0"/>
                <a:t>’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23D9CD-C4A6-4B81-A80F-637688317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00287" y="2436173"/>
              <a:ext cx="7591425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1E94C4-E582-422D-B849-F9F431B19677}"/>
              </a:ext>
            </a:extLst>
          </p:cNvPr>
          <p:cNvSpPr txBox="1"/>
          <p:nvPr/>
        </p:nvSpPr>
        <p:spPr>
          <a:xfrm>
            <a:off x="190989" y="587430"/>
            <a:ext cx="63301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1 2 3 4 5</a:t>
            </a:r>
          </a:p>
          <a:p>
            <a:r>
              <a:rPr lang="en-US" sz="4000" dirty="0"/>
              <a:t>Once I caught a fish alive</a:t>
            </a:r>
          </a:p>
          <a:p>
            <a:r>
              <a:rPr lang="en-US" sz="4000" dirty="0"/>
              <a:t>6 7 8 9 10</a:t>
            </a:r>
          </a:p>
          <a:p>
            <a:r>
              <a:rPr lang="en-US" sz="4000" dirty="0"/>
              <a:t>Then I threw it back again</a:t>
            </a:r>
          </a:p>
          <a:p>
            <a:r>
              <a:rPr lang="en-US" sz="4000" dirty="0"/>
              <a:t>Why did you let it go?</a:t>
            </a:r>
          </a:p>
          <a:p>
            <a:r>
              <a:rPr lang="en-US" sz="4000" dirty="0"/>
              <a:t>Because it bit my finger so</a:t>
            </a:r>
          </a:p>
          <a:p>
            <a:r>
              <a:rPr lang="en-US" sz="4000" dirty="0"/>
              <a:t>Which finger did it bite?</a:t>
            </a:r>
          </a:p>
          <a:p>
            <a:r>
              <a:rPr lang="en-US" sz="4000" dirty="0"/>
              <a:t>This little finger on my right.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8830C-A4AE-430E-9E68-F8A5F5E680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9809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D5027E-D0B3-40DB-9087-FD4A0C2F0980}"/>
              </a:ext>
            </a:extLst>
          </p:cNvPr>
          <p:cNvSpPr/>
          <p:nvPr/>
        </p:nvSpPr>
        <p:spPr>
          <a:xfrm>
            <a:off x="0" y="2054642"/>
            <a:ext cx="12192000" cy="5019927"/>
          </a:xfrm>
          <a:prstGeom prst="rect">
            <a:avLst/>
          </a:prstGeom>
          <a:solidFill>
            <a:srgbClr val="8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3F1B0-E182-4114-81B2-E5AB4A556A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8674" y="211054"/>
            <a:ext cx="3438299" cy="40054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F5529F-E95A-4C51-A1F0-59978AA776C8}"/>
              </a:ext>
            </a:extLst>
          </p:cNvPr>
          <p:cNvSpPr txBox="1"/>
          <p:nvPr/>
        </p:nvSpPr>
        <p:spPr>
          <a:xfrm>
            <a:off x="399537" y="572532"/>
            <a:ext cx="107417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All the little ducks go upside down</a:t>
            </a:r>
          </a:p>
          <a:p>
            <a:r>
              <a:rPr lang="en-US" sz="4000" dirty="0"/>
              <a:t>Upside down, upside down,</a:t>
            </a:r>
          </a:p>
          <a:p>
            <a:r>
              <a:rPr lang="en-US" sz="4000" dirty="0"/>
              <a:t>All the little ducks go upside down</a:t>
            </a:r>
          </a:p>
          <a:p>
            <a:r>
              <a:rPr lang="en-US" sz="4000" dirty="0"/>
              <a:t>As they dabble at the bottom of the pond</a:t>
            </a:r>
          </a:p>
          <a:p>
            <a:endParaRPr lang="en-US" sz="4000" dirty="0"/>
          </a:p>
          <a:p>
            <a:r>
              <a:rPr lang="en-US" sz="4000" dirty="0"/>
              <a:t>All their little beaks go quack, quack, quack…</a:t>
            </a:r>
          </a:p>
          <a:p>
            <a:endParaRPr lang="en-US" sz="4000" dirty="0"/>
          </a:p>
          <a:p>
            <a:r>
              <a:rPr lang="en-US" sz="4000" dirty="0"/>
              <a:t>All their little feet go kick, kick, kick…</a:t>
            </a:r>
          </a:p>
          <a:p>
            <a:endParaRPr lang="en-US" sz="4000" dirty="0"/>
          </a:p>
          <a:p>
            <a:r>
              <a:rPr lang="en-US" sz="4000" dirty="0"/>
              <a:t>All their little tails go wiggle, wiggle, wiggle…</a:t>
            </a:r>
          </a:p>
        </p:txBody>
      </p:sp>
    </p:spTree>
    <p:extLst>
      <p:ext uri="{BB962C8B-B14F-4D97-AF65-F5344CB8AC3E}">
        <p14:creationId xmlns:p14="http://schemas.microsoft.com/office/powerpoint/2010/main" val="2336819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1C09E-0594-4D9A-91A5-36DFEEE2EC63}"/>
              </a:ext>
            </a:extLst>
          </p:cNvPr>
          <p:cNvSpPr txBox="1"/>
          <p:nvPr/>
        </p:nvSpPr>
        <p:spPr>
          <a:xfrm>
            <a:off x="399537" y="724932"/>
            <a:ext cx="107417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Row, row, row your boat gently down the stream</a:t>
            </a:r>
          </a:p>
          <a:p>
            <a:r>
              <a:rPr lang="en-US" sz="4000" dirty="0"/>
              <a:t>If you see a crocodile don’t forget to scream.</a:t>
            </a:r>
          </a:p>
          <a:p>
            <a:r>
              <a:rPr lang="en-US" sz="4000" dirty="0"/>
              <a:t>Row, row, row your boat gently to the shore</a:t>
            </a:r>
          </a:p>
          <a:p>
            <a:r>
              <a:rPr lang="en-US" sz="4000" dirty="0"/>
              <a:t>If you see a lion there don’t forget to roar.</a:t>
            </a:r>
          </a:p>
          <a:p>
            <a:r>
              <a:rPr lang="en-US" sz="4000" dirty="0"/>
              <a:t>Row, row, row your boat quickly down the river</a:t>
            </a:r>
          </a:p>
          <a:p>
            <a:r>
              <a:rPr lang="en-US" sz="4000" dirty="0"/>
              <a:t>If you see a polar bear don’t forget to shiver.</a:t>
            </a:r>
          </a:p>
          <a:p>
            <a:r>
              <a:rPr lang="en-US" sz="4000" dirty="0"/>
              <a:t>Rock, rock, rock your boat gently to and </a:t>
            </a:r>
            <a:r>
              <a:rPr lang="en-US" sz="4000" dirty="0" err="1"/>
              <a:t>fro</a:t>
            </a:r>
            <a:endParaRPr lang="en-US" sz="4000" dirty="0"/>
          </a:p>
          <a:p>
            <a:r>
              <a:rPr lang="en-US" sz="4000" dirty="0"/>
              <a:t>Wibbly-wobbly, wibbly-wobbly</a:t>
            </a:r>
          </a:p>
          <a:p>
            <a:r>
              <a:rPr lang="en-US" sz="4000" dirty="0"/>
              <a:t>Into the water you go.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9A4DA-371C-4967-94AC-D1834FE976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33" y="197385"/>
            <a:ext cx="1623086" cy="1623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E880D5-5C5A-44AC-BAD8-817A659CE0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51" y="1723803"/>
            <a:ext cx="1623086" cy="1560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8A350B-FCF1-4DA3-83E3-79C849704E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184" y="3284622"/>
            <a:ext cx="1369765" cy="2719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8746C1-37E4-4373-8AC8-2077158B97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8819" y="4641412"/>
            <a:ext cx="4391289" cy="31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6CFD6B-0FBE-4844-B00F-A7E37E41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33"/>
          <a:stretch/>
        </p:blipFill>
        <p:spPr>
          <a:xfrm>
            <a:off x="-1" y="0"/>
            <a:ext cx="12192001" cy="6881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81C86A-A137-4D15-87CC-AF95AF2C98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107065" y="3342062"/>
            <a:ext cx="988935" cy="3109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FDF83-575F-4084-84C2-578D9E55A5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79748" y="3316662"/>
            <a:ext cx="3147570" cy="3515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26A633-FD0F-4268-92C1-3AD947F72F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188" r="48999" b="10209"/>
          <a:stretch/>
        </p:blipFill>
        <p:spPr>
          <a:xfrm>
            <a:off x="6095999" y="1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6CFD6B-0FBE-4844-B00F-A7E37E41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" b="1561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26A633-FD0F-4268-92C1-3AD947F72F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23" r="-2001" b="10210"/>
          <a:stretch/>
        </p:blipFill>
        <p:spPr>
          <a:xfrm flipH="1">
            <a:off x="1081782" y="1522910"/>
            <a:ext cx="6096001" cy="4719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81C86A-A137-4D15-87CC-AF95AF2C9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059258" y="3591952"/>
            <a:ext cx="469942" cy="1477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419B6-C6FC-43D7-97CB-CFE00CCEF4A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977" y="3591952"/>
            <a:ext cx="1058543" cy="1957202"/>
          </a:xfrm>
          <a:prstGeom prst="rect">
            <a:avLst/>
          </a:prstGeom>
        </p:spPr>
      </p:pic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921096D2-DC5F-477F-8D7D-26A263112BFA}"/>
              </a:ext>
            </a:extLst>
          </p:cNvPr>
          <p:cNvSpPr/>
          <p:nvPr/>
        </p:nvSpPr>
        <p:spPr>
          <a:xfrm flipH="1">
            <a:off x="2772972" y="2220687"/>
            <a:ext cx="3323023" cy="1699723"/>
          </a:xfrm>
          <a:prstGeom prst="flowChartOnlineStorag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90DB9-52D3-4A2C-8F74-505CFF8B23D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0685" y="3901683"/>
            <a:ext cx="832278" cy="16997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737700-DF15-4FD0-A661-56A7504B100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3656" y="3583556"/>
            <a:ext cx="775961" cy="169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3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6A8427-59A3-4ADD-BC3D-80430DB19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8554">
            <a:off x="1619791" y="638926"/>
            <a:ext cx="5799022" cy="5799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ADC86-956B-47AE-AFC6-0F1EB9E710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0299" y="1150999"/>
            <a:ext cx="9810145" cy="49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EB243-6F2B-413A-821B-8FF5885F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0"/>
            <a:ext cx="12191431" cy="6858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7E5E1-30D3-4223-BA94-15A89A6F06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23" r="-2001" b="10210"/>
          <a:stretch/>
        </p:blipFill>
        <p:spPr>
          <a:xfrm flipH="1">
            <a:off x="7419702" y="2930585"/>
            <a:ext cx="4277830" cy="3312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1A7C00-5299-44AA-9DA2-DCA67ECEC2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9592" y="4612026"/>
            <a:ext cx="584046" cy="1192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F23217-3D1A-43B5-A156-1958482CEA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1521" y="4714773"/>
            <a:ext cx="544526" cy="1192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EB63A9-5EFF-41FE-AC4B-76B644BF70A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557682" y="4387544"/>
            <a:ext cx="742826" cy="1373454"/>
          </a:xfrm>
          <a:prstGeom prst="rect">
            <a:avLst/>
          </a:prstGeom>
        </p:spPr>
      </p:pic>
      <p:sp>
        <p:nvSpPr>
          <p:cNvPr id="6" name="Cylinder 5">
            <a:extLst>
              <a:ext uri="{FF2B5EF4-FFF2-40B4-BE49-F238E27FC236}">
                <a16:creationId xmlns:a16="http://schemas.microsoft.com/office/drawing/2014/main" id="{DE2C4666-7036-4E09-B006-96F17FC33537}"/>
              </a:ext>
            </a:extLst>
          </p:cNvPr>
          <p:cNvSpPr/>
          <p:nvPr/>
        </p:nvSpPr>
        <p:spPr>
          <a:xfrm rot="4356707">
            <a:off x="9209772" y="2136150"/>
            <a:ext cx="252550" cy="2890023"/>
          </a:xfrm>
          <a:prstGeom prst="can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A02D3F-35D3-47BF-AFAE-638711255B3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8554">
            <a:off x="7832857" y="5114617"/>
            <a:ext cx="636999" cy="636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91840F-81B8-4ADE-806A-1D6471753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5473" y="5115363"/>
            <a:ext cx="1077604" cy="5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1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6A8427-59A3-4ADD-BC3D-80430DB19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8554">
            <a:off x="1619791" y="638926"/>
            <a:ext cx="5799022" cy="5799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ADC86-956B-47AE-AFC6-0F1EB9E710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0299" y="1150999"/>
            <a:ext cx="9810145" cy="49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0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EB243-6F2B-413A-821B-8FF5885F2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2" t="35426" r="-2" b="-2"/>
          <a:stretch/>
        </p:blipFill>
        <p:spPr>
          <a:xfrm>
            <a:off x="0" y="0"/>
            <a:ext cx="1219143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7E5E1-30D3-4223-BA94-15A89A6F06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05" t="23359" r="-2001" b="10210"/>
          <a:stretch/>
        </p:blipFill>
        <p:spPr>
          <a:xfrm rot="20239396" flipH="1">
            <a:off x="205677" y="-751520"/>
            <a:ext cx="10818887" cy="7129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EB63A9-5EFF-41FE-AC4B-76B644BF70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7526">
            <a:off x="6248535" y="568877"/>
            <a:ext cx="2073953" cy="3834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A02D3F-35D3-47BF-AFAE-638711255B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8554">
            <a:off x="2248273" y="4008624"/>
            <a:ext cx="1778487" cy="1778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91840F-81B8-4ADE-806A-1D647175371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361" y="4241682"/>
            <a:ext cx="3008646" cy="15193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1D1A64-40B7-4EAF-A32B-7CB8BF25D6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96740">
            <a:off x="8683957" y="605194"/>
            <a:ext cx="1186105" cy="3210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6DFE9F-B611-4629-BD8A-28920A85B11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60622">
            <a:off x="5535469" y="1669730"/>
            <a:ext cx="1101613" cy="3157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930F19-32E8-42CC-9C31-DDAEA7C2689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6192"/>
          <a:stretch/>
        </p:blipFill>
        <p:spPr>
          <a:xfrm>
            <a:off x="1246854" y="0"/>
            <a:ext cx="8783765" cy="4375936"/>
          </a:xfrm>
          <a:prstGeom prst="rect">
            <a:avLst/>
          </a:prstGeom>
        </p:spPr>
      </p:pic>
      <p:sp>
        <p:nvSpPr>
          <p:cNvPr id="6" name="Cylinder 5">
            <a:extLst>
              <a:ext uri="{FF2B5EF4-FFF2-40B4-BE49-F238E27FC236}">
                <a16:creationId xmlns:a16="http://schemas.microsoft.com/office/drawing/2014/main" id="{DE2C4666-7036-4E09-B006-96F17FC33537}"/>
              </a:ext>
            </a:extLst>
          </p:cNvPr>
          <p:cNvSpPr/>
          <p:nvPr/>
        </p:nvSpPr>
        <p:spPr>
          <a:xfrm rot="3159112">
            <a:off x="4431445" y="-4593022"/>
            <a:ext cx="705114" cy="7726136"/>
          </a:xfrm>
          <a:prstGeom prst="can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6A8427-59A3-4ADD-BC3D-80430DB19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8554">
            <a:off x="1619791" y="638926"/>
            <a:ext cx="5799022" cy="5799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ADC86-956B-47AE-AFC6-0F1EB9E710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0299" y="1150999"/>
            <a:ext cx="9810145" cy="49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1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3601</TotalTime>
  <Words>313</Words>
  <Application>Microsoft Office PowerPoint</Application>
  <PresentationFormat>Widescreen</PresentationFormat>
  <Paragraphs>56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Andy</vt:lpstr>
      <vt:lpstr>Arial</vt:lpstr>
      <vt:lpstr>Arial Black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147</cp:revision>
  <dcterms:created xsi:type="dcterms:W3CDTF">2018-02-18T22:59:32Z</dcterms:created>
  <dcterms:modified xsi:type="dcterms:W3CDTF">2018-04-25T03:51:23Z</dcterms:modified>
</cp:coreProperties>
</file>