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2" r:id="rId2"/>
    <p:sldId id="267" r:id="rId3"/>
    <p:sldId id="258" r:id="rId4"/>
    <p:sldId id="259" r:id="rId5"/>
    <p:sldId id="358" r:id="rId6"/>
    <p:sldId id="260" r:id="rId7"/>
    <p:sldId id="361" r:id="rId8"/>
    <p:sldId id="261" r:id="rId9"/>
    <p:sldId id="362" r:id="rId10"/>
    <p:sldId id="359" r:id="rId11"/>
    <p:sldId id="363" r:id="rId12"/>
    <p:sldId id="360" r:id="rId13"/>
    <p:sldId id="311" r:id="rId14"/>
    <p:sldId id="366" r:id="rId15"/>
    <p:sldId id="365" r:id="rId16"/>
    <p:sldId id="364" r:id="rId17"/>
    <p:sldId id="35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B5E9"/>
    <a:srgbClr val="FF9999"/>
    <a:srgbClr val="B36537"/>
    <a:srgbClr val="6600FF"/>
    <a:srgbClr val="99FF66"/>
    <a:srgbClr val="CC7D80"/>
    <a:srgbClr val="FACC69"/>
    <a:srgbClr val="87A9B3"/>
    <a:srgbClr val="004A7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45" d="100"/>
          <a:sy n="45" d="100"/>
        </p:scale>
        <p:origin x="86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1-15T13:45:10.167"/>
    </inkml:context>
    <inkml:brush xml:id="br0">
      <inkml:brushProperty name="width" value="0.35" units="cm"/>
      <inkml:brushProperty name="height" value="0.35" units="cm"/>
      <inkml:brushProperty name="color" value="#DA0C07"/>
      <inkml:brushProperty name="ignorePressure" value="1"/>
      <inkml:brushProperty name="inkEffects" value="lava"/>
      <inkml:brushProperty name="anchorX" value="-1661.59631"/>
      <inkml:brushProperty name="anchorY" value="-8307.54004"/>
      <inkml:brushProperty name="scaleFactor" value="0.5"/>
    </inkml:brush>
  </inkml:definitions>
  <inkml:trace contextRef="#ctx0" brushRef="#br0">4114 1146,'0'0,"0"8,-9 21,-9 8,-19 18,-9 13,-5 20,-2 8,9 5,2 10,2 9,-1-3,-1 6,-1 4,8-5,-1-7,9-15,-2-17,7-5,6-10,5-8,6-6,2-5,2-2,2-1,0-2,0 1,0 0,0 0,-1 1,1-1,-1 2,0-1,0 0,0 0,0 0,-9-8,7-36,0 1,1 0,-1 1,0-2,0 1,0 0,0 0,-2 1,-15 24,-8-9,-5-4,-5-7,35-10,-1 1,1 1,-1-1,0 1,0-1,1 0,-1 0,1 0,-1 0,1-1,-3-1,2-2,0 1,0 1,0-1,1 0,-1-1,1 1,0 0,0-1,-1-2,-33-68,-3-26,-4-19,-3-4,-1-7,8 15,1 17,9 17,9 15,7 11,-3 16,-5-5,-8 2,-6-10,-5 7,6 0,-3 2,0-1,-3 1,-2 8,-1 0,7 0,-1 7,0 8,-1 6,36 16,-2-2,1 1,-1 0,1 0,0 0,-1 0,1 0,-3 1,4 0,0 0,0-1,0 1,0 0,1 0,-1 0,0 0,0 1,0-1,1 0,-1 1,0 0,-1 5,1-3,0 1,0 0,0 0,0 0,1 0,-1 5,1 10,0-2,1 1,1 7,6 12,0 0,2 4,28 105,-8-67,6 7,26 85,0-3,-3-24,-12-8,-14-25,-12-22,-9-16,-6-15,-5-9,-2-4,0-4,0 0,0 1,-9-9,10-35,0 3,0-1,0 1,0-1,0 0,0 0,0 0,0 0,0 0,0 0,-1 0,1 0,0 0,-1 0,0 0,0-1,0 1,0-1,0 0,0 0,0 0,0 0,1 0,-1 0,0 0,0-1,0 1,0-1,0 1,0-1,-3-2,1 0,-1 0,0-1,1 1,0-1,-1 0,1 0,-47-37,6-9,-2-13,-8-10,-10-17,0 1,-7-2,12 0,5 8,6 0,-7 0,1-2,1 7,2 8,2 8,1 6,11 6,10 2,0 2,0 11,-5 0,6-1,-4 8,7-2,-4-2,-3 5,-4-4,-5-2,7-4,-3-3,0-3,6-1,-1-12,-3 0,5-9,-1-9,5-7,7-5,-3 6,4-3,-4-10,3 6,-6 8,4 0,5 9,-5-3,3 6,4 6,4 4,-6 5,2 4,3 1,-8 1,-5 10,1-9,3 0,-3 7,-6 9,-5 0,4-1,-3-4,5-4,-2 6,6-2,-3 7,5-2,-4 7,-4-4,-6 5,-4 6,5-5,-1-5,-2 3,-2 3,-2 6,38 13,-1 0,-1-1,1 1,0 0,0 0,0 1,-3 0,-28 4,8 12,25-12,-1-2,1 1,-1-1,1 1,0 0,0 0,0 0,1 0,-22 49,6 7,5 11,3 17,4-2,3 12,1 12,1 0,1-1,0 6,0-12,-1-5,1-14,-1-2,0-11,0-7,0 2,0-5,0-4,0-3,0-4,9-11,1 7,9 1,-1 0,-3 0,-3 1,4-1,-2 0,7-10,-4 0,7 0,-4 2,-4 1,5 3,5 1,-3 1,-4 1,4 1,-5 0,5-10,-3 0,-5-1,5-6,5-9,6 3,-3 3,4 6,3 3,4-4,-7 2,2 2,-7 3,2-6,2-8,5 1,-6 3,3-5,-7 4,3-6,2-5,-5 4,4 4,3-2,4 4,-6 5,3 5,10-6,4 3,12 2,-9 2,0-6,-3 3,-11 0,-1 4,-1 2,3 2,-8 1,3 2,1 1,4-1,2 1,3-10,1 0,2 0,1 2,0 1,-10 3,9 1,1 11,1 0,10 1,0-1,-10-3,6-2,8 8,0-1,-3-2,-2-1,-4-3,7-2,-11-1,-2-1,-3-1,0 0,-1 0,1-1,10 1,-8 0,-1 0,-1 1,0-1,0-9,1 8,1 2,-1-8,1 9,0 9,9 11,-8 1,8 15,8 6,1 13,6-6,-2-1,-14-1,-13-12,3 0,-1 8,1 3,1-17,0 0,-8 0,0-7,0 4,-8-7,2-13,-6-7,2-13,3-2,-4 0,3-7,4-6,3 2,5-4,11-5,12-3,1 5,-1-1,-4 6,-3-1,-5 5,-3-3,-2-3,0-6,-2-4,1 6,8 8,1-2,10 6,-2 6,-2 6,-4-5,-3 2,-3-6,-3-8,-10 2,8 5,-1-5,-7 5,0-5,9 5,-7 4,2 4,-1 14,2-6,-9 2,1 0,-9 0,-7 0,3 0,-5 1,-5-1,-3 2,5-1,7 0,-2 1,-2-1,-4 0,4-9,-3-19,-12-16,0-2,-1 1,0 0,1 0,-1-1,0 1,1-1,-1 1,1-1,-1 1,0-1,1 0,0 0,1-2,-1 1,0 0,1 0,-1 0,0 0,0-1,0 1,0-1,0 1,0-1,1 0,0-4,1 1,0-1,0 0,-1 0,3-6,32-49,-4-15,-5-20,1 2,2 7,-6 2,4 9,-7 0,-5 7,-6 7,-13 46,2 2,-2 0,-1-8,-4-39,0 53,3 1,0-1,-1 1,0 0,-1 0,0 0,-1-1,-3-1,-1-1,0 2,0-1,0 1,-5-2,-9-7,-2 0,-6 0,3 5,0 0,-16-3,-73-23,7 11,-6 8,4 8,15 5,14 4,13 2,11 1,9 1,4-1,3 1,0-1,1-1,-1 0,-1 0,0 0,-10 0,-9 0,-11 0,12-9,3 0,6-1,4-7,3-8,2-7,0-6,0 5,10-3,-1 8,9-2,-2 7,-2-4,5-3,-3 4,-3 6,5-3,-3 5,-4 4,-3 4,-4 5,-2 2,7 12,34-8,-1 1,0-1,0 1,0 0,0 0,1 0,-1 0,-2 2,-22 16,6 8,-3-4,-4-5,-5-5,-5-5,5-14,31 4,-1 0,1 0,-1 0,1-1,-1 1,1-1,0 1,0-1,0 0,-1-1,-24-25,-2-18,-5-15,-4-5,-3-8,6-7,-2 5,9-4,-1 6,-3 17,-3-2,5 4,-3 13,-2 2,6 2,-2-1,-3 8,-3-1,-12-2,-4 6,8-3,1 7,-8 6,0 5,-1 6,1 14,48-6,-2 1,0 0,1 0,-1 1,1 0,-4 2,6-1,-1-1,1 0,-1 1,1-1,0 1,0 0,1 0,-1 0,1 1,1-2,-1 2,0 0,1 0,-1 0,1 0,0 0,1 0,-1 3,3-3,-1 0,0 1,0-1,0 0,1 0,0 0,0 1,0-2,1 3,7 13,0-2,12 16,2-6,-1-1,3 0,72 72,9 5,14 10,18 0,-65-65,24 13,78 44,19-4,3-4,-9-3,-11-11,-12-11,-21-10,-26-16,-25-7,-20-12,-15-10,-10 1,-5-5,-2 6,-1-4,-8 7,0-4,-7 6,1-4,4-5,-6 4,4-3,4-4,3 5,5-3,2-3,2-3,0-4,-7 7,-1 9,1-2,1-2,2-4,2-4,1-4,11-2,-9 6,1 1,-2-2,-1-1,0-2,1-2,1-2,-1 0,1-1,0 0,0-1,-9-8,-35 7,2 1,-1-1,-1 0,1 0,0 0,0 0,-1 0,3-2,-5 4,1-1,0 0,0 0,-1-1,1 1,0 0,0 0,-1-1,1 1,-1 0,1-1,-1 1,0 0,1-1,-1 0,1-25,-6-5,-11 4,-9-4,-8 6,2-2,-3 5,-3 6,-3 6,-3 4,-1 4,-2 2,0 2,0 0,-1 0,0 0,0-1,10-8,0-1,10-10,-2-8,8-7,-5 4,6-4,4-3,6-2,3-3,4 16,5 27,-2-2,-1 1,1 0,1-1,-1 1,0 0,0-1,0 1,0 0,0-1,0 1,0 0,0-1,0 1,1 0,-1-1,0 1,0 0,0 0,1-1,-1 1,0 0,0 0,1 0,-1-1,0 1,0 0,1 0,-1 0,0 0,1-1,-1 1,0 0,1 0,-1 0,0 0,1 0,-1 0,10 10,10 6,-1 11,6-2,-4 5,6 4,-5 5,-14-6,-8-32,0 1,0 0,-1 0,1-1,0 1,0 0,-1 0,1 0,-1 0,0-1,1 1,-1 0,-1 0,1 0,0 0,0-1,-1 1,1-1,-1 1,1-1,-1 1,0-1,1 0,-1 0,0 0,-1 0,-6 2,1-1,0 0,0 0,0-1,-1 0,-60-5,-23-13,-27-21,-16 0,11 4,-5-1,10-1,7-3,16 6,16-1,13 8,10-3,7 7,4 6,3 5,0-4,-1-7,0 3,-1 2,0 5,0-5,8-6,0 1,0 4,-1-4,-12-5,-12-6,-1 4,0-3,4-3,3-4,4 7,3 7,1-2,11-2,-8-4,-1-4,9-4,-1-3,-10 7,8 0,-2 0,1-3,-2 8,0-1,-2 7,0-2,-1-3,0 5,0-4,-1-3,1 6,-1-4,10-2,-9-4,0-4,8-2,-1-2,0 8,8 0,-1 9,7-2,-2 8,-4 6,6-4,-4-5,6-6,-4 4,5-5,6-2,-5 5,5-3,-6 7,-6-3,4-3,4-5,5-3,6-4,4-1,3-2,2-10,-8-9,-10-1,-9 2,-8 3,23 47,1 0,-2 1,-1-1,-40-39,-3 14,43 31,0 2,1 0,-11-3,-30-18,3 8,3-3,2 5,2-6,-1 5,10-7,9-4,9-6,7-4,6-4,-6 7,1-1,-9 0,-6 6,-9 8,-5 8,-4 6,-4 4,-1 4,-1 2,0 0,1 1,0-1,0 0,0 0,1-1,0 1,0-1,0 0,0-1,-1 1,1 0,0 0,0 0,0 0,9 10,10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1-15T13:45:35.008"/>
    </inkml:context>
    <inkml:brush xml:id="br0">
      <inkml:brushProperty name="width" value="0.3" units="cm"/>
      <inkml:brushProperty name="height" value="0.6" units="cm"/>
      <inkml:brushProperty name="color" value="#993300"/>
      <inkml:brushProperty name="tip" value="rectangle"/>
      <inkml:brushProperty name="rasterOp" value="maskPen"/>
      <inkml:brushProperty name="ignorePressure" value="1"/>
    </inkml:brush>
  </inkml:definitions>
  <inkml:trace contextRef="#ctx0" brushRef="#br0">5690 10172,'-33'-29,"-1"2,-2 1,0 1,-2 3,-29-14,38 20,-3-3,2-1,0-2,2-1,0-1,2-1,1-2,1-1,1 0,1-2,2 0,-12-24,22 32,1 0,0 0,2-1,1 0,0-1,2 1,1-1,0-8,0-48,6-69,1 41,-3 69,1 19,-1 1,-1-1,-1 1,-2-10,2 25,0 0,0 0,0 0,0 0,0 0,-1 0,1 0,-1 1,0-1,-1 1,1-1,0 1,-1 0,0 0,0 0,0 0,0 0,0 1,0-1,-1 1,1 0,-5-2,-2 1,-1-1,0 1,-1 1,1 0,0 0,-1 1,-4 1,-83 5,68-2,0-1,-24-3,45 1,0-1,1-1,-1 0,0 0,1-1,0 0,-1-1,1 0,0 0,-5-5,3 1,0 0,0-1,1 0,1-1,-1-1,2 1,-3-4,-15-25,-10-21,16 28,9 11,1 1,1-2,-4-15,5 14,0 1,-2 0,-6-9,-25-50,34 63,-1 0,-1 0,-1 1,-1 0,0 1,-1 0,-7-6,1 4,0 2,-1 0,-1 1,0 1,-1 1,-1 1,-8-3,7 5,0-1,1-2,0 0,0-1,-16-16,31 24,-1-1,1-1,1 1,-1-1,1-1,1 1,-1-1,1 0,1 0,0-1,0 1,1-1,0 0,1 1,0-1,0-2,0-26,1 0,3-23,-1 29,0 1,-2 0,-1 0,-4-13,4 36,0 0,0 1,-1 0,0-1,0 1,-1 0,0 0,0 1,-1-1,1 1,-1 0,-5-3,1 0,0 1,-1 1,0-1,-1 2,0 0,0 0,-9-3,-6-1,-1 2,-1 0,1 2,-1 1,0 2,-22-1,15 3,19 1,0 0,0-2,0 0,0 0,-12-5,23 6,0-1,0 0,1-1,-1 1,0-1,1 0,0 0,0 0,0-1,0 0,0 1,1-1,-1-1,1 1,0 0,1-1,-1 1,1-1,-2-4,-1-6,0 1,1-1,1 0,0 0,2 0,-1-13,1-23,4-21,0-41,-4 101,0 0,-1 0,-1 0,0 0,0 1,-1 0,-1-1,0 1,0 1,-1-1,-1 1,0 0,0 0,-1 1,0 0,0 0,-10-6,4 3,0 2,-1-1,-1 2,0 0,0 1,-1 1,0 0,0 1,0 1,-1 1,-12-2,19 4,-170-30,148 25,0-2,1-2,1-1,-13-7,35 14,0 0,1-1,-1 0,1 0,1-1,-1 0,1 0,1-1,-1 0,1 0,0-1,-1-4,-9-17,1-2,2 1,0-5,-25-58,11 31,18 40,-1 1,0 0,-2 1,-1-1,-181-283,146 238,28 42,2-1,1-1,-4-10,-13-35,3-1,-14-50,31 74,1-1,3-1,2 0,0-32,-15-119,11 118,4 0,3-9,5 38,-1-17,5-30,-2 90,1-1,0 1,0 0,1 0,1 0,0 0,0 1,2 0,-1 0,2-1,19-26,2 2,5-4,-12 15,-10 11,0 0,1 1,0 1,1 0,9-5,-16 12,-1 0,0 0,0-1,0 0,-1 0,0 0,0 0,0-1,-1 0,0 0,0-1,-1 1,0-1,0 1,-1-1,0 0,0 0,-1 0,0 0,0 0,-1 0,0-1,-1 1,1 0,-3-8,1 4,-1 0,0 0,-1 0,0 0,-1 1,-1-1,1 1,-2 1,1-1,-2 1,1 0,-1 1,-1 0,0 0,0 0,-9-5,-13-5,0 2,0 2,-2 1,-16-5,16 7,1-1,0-2,2-1,-15-10,22 12,0 1,0 1,-1 2,-1 0,1 1,-2 2,-1 0,4-1,1 0,0-1,0-2,1 0,1-1,0-1,1-1,0 0,1-2,-37-35,2-3,-6-13,-19-19,68 75,0-1,1 0,0 0,1-1,0 0,1-1,1 0,0 0,-4-14,4 4,1-1,1-1,1 1,1 0,2-15,0 28,0 0,-1 0,-1 0,0 0,0 0,-1 0,-4-11,4 17,-1-1,0 1,1 0,-2 0,1 0,-1 0,0 1,0-1,0 1,-1 1,0-1,0 1,-5-3,-92-51,-22-13,85 48,28 16,1 1,-1-1,2-1,-1 0,1 0,-5-6,-4-7,-1 1,-1 1,-1 0,-1 2,0 0,-25-12,-37-24,32 19,46 29,1 0,-1 0,1-1,0 0,1-1,-1 1,1-1,0 0,1 0,0 0,0-1,1 0,0 1,0-1,0 0,1-1,1 1,-1 0,1-9,-1 1,2 0,0 0,0 0,2 0,0 0,1 0,0 0,1 0,1 1,2-4,0 3,0 0,1 1,1 0,1 0,0 0,1 2,0-1,1 1,1 1,0 0,2-1,-10 10,-1 0,0-1,0 0,0 0,-1 0,1 0,-1 0,0-1,0 1,0-1,-1 0,1-1,-2 3,-1-1,1 1,-1 0,1-1,-1 1,0 0,0-1,-1 1,1 0,-1-1,0 1,1 0,-2 0,1 0,0-1,0 1,-1 0,0 1,1-1,-2-1,-8-11,-1 0,0 1,-4-3,4 4,0-1,0 0,0-3,8 11,1 0,0 0,0 0,0 0,1-1,0 0,0 1,1-1,-1 0,1-3,1-11,1 0,1 0,0 0,2 1,6-20,6-42,-7-46,-4-1,-9-45,1 2,2 71,-1 17,7-53,-5 133,0-1,1 1,-1 0,1 0,0-1,0 1,1 0,-1 0,1 0,0 0,0 0,2-2,-4 6,0 0,0 0,1-1,-1 1,0 0,0 0,1 0,-1 0,0 0,1 0,-1 0,0-1,1 1,-1 0,0 0,1 0,-1 0,0 0,0 0,1 0,-1 1,0-1,1 0,-1 0,0 0,1 0,-1 0,0 0,0 1,1-1,-1 0,0 0,0 0,1 1,-1-1,0 0,0 0,0 0,1 1,-1-1,0 0,0 1,0-1,0 0,0 0,0 1,1-1,-1 0,0 1,0-1,0 0,0 1,0-1,5 21,3 49,-3 0,-2 1,-6 24,2-3,-1 1298,2-1380,0-1,1 0,0 1,0-1,1 0,0 0,1 0,0 0,0 0,1-1,0 1,0-1,1 0,0 0,1-1,-1 1,2-1,-1-1,1 1,0-1,0 0,2 1,114 82,31 12,-94-60,35 32,-15-12,-6 4,-52-44,2 0,13 8,-27-23,-1 0,1-1,0 0,0 0,0-1,1 0,-1-1,1-1,1 1,120 17,-3 0,2 6,57 17,203 51,-290-65,-2 5,77 39,-164-68,0 0,-1 1,1 1,-2 0,1 0,-1 1,0 0,0 1,-1 0,0 1,-1 0,0 0,-1 1,0 0,0 0,-1 1,-1-1,0 1,0 1,-2-1,2 8,2 16,-2 1,-2 0,-1 30,-3-38,2 0,1 0,2 0,0-1,2 0,8 22,8 9,2-1,3-2,19 28,-34-65,-2 0,0 0,-1 1,-1 0,-1 1,-1-1,-1 1,-1 1,0-1,-1 7,-2-16,0 1,1 0,0-1,1 0,0 1,1-1,3 5,-4-12,-1 0,1-1,0 1,0-1,1 1,-1-1,1 0,0 0,0-1,0 1,1-1,-1 0,1 0,0 0,0-1,0 1,0-1,5 1,17 3,0-2,0 0,1-2,0-1,-1-1,9-2,69 2,-101 0,0 0,0 0,0 1,1 0,-1-1,0 2,0-1,0 0,0 1,0 0,-1 0,1 0,0 0,-1 1,0-1,1 1,-1 0,0 0,0 0,1 3,0 0,-1 1,0 0,0-1,0 1,-1 0,0 0,-1 1,0-1,0 0,0 0,-1 6,1 31,-2-4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1-15T13:45:37.242"/>
    </inkml:context>
    <inkml:brush xml:id="br0">
      <inkml:brushProperty name="width" value="0.3" units="cm"/>
      <inkml:brushProperty name="height" value="0.6" units="cm"/>
      <inkml:brushProperty name="color" value="#993300"/>
      <inkml:brushProperty name="tip" value="rectangle"/>
      <inkml:brushProperty name="rasterOp" value="maskPen"/>
      <inkml:brushProperty name="ignorePressure" value="1"/>
    </inkml:brush>
  </inkml:definitions>
  <inkml:trace contextRef="#ctx0" brushRef="#br0">1751 2990,'-25'-2,"1"-1,-1-1,1-2,0 0,0-1,1-2,-10-5,-57-18,-167-34,-24-7,22 0,207 62,-1 2,0 3,-30 1,-164 5,156 2,84-2,0 1,0-1,-1 0,1-1,0 1,0-1,0-1,0 1,-4-3,11 4,0 0,-1 0,1 0,0 0,-1 0,1 0,0 0,-1 0,1 0,0 0,0 0,-1 0,1 0,0-1,-1 1,1 0,0 0,0 0,0-1,-1 1,1 0,0 0,0-1,0 1,-1 0,1 0,0-1,0 1,0 0,0-1,0 1,0 0,-1 0,1-1,0 1,0 0,0-1,0 1,0 0,0-1,0 1,0 0,1-1,-1 1,0 0,0 0,0-1,0 1,0 0,0-1,1 1,-1 0,21-9,42 0,0 2,1 3,60 4,-41 0,893 1,-949-3,-1-1,1-1,-1-1,0-2,0-1,10-4,3-1,0 2,9-1,12 1,43-8,0 3,105 0,-154 16,-25 1,-1-1,0-1,1-2,0-1,-20 2,0 0,0-1,-1 1,1-2,-1 1,0-1,0-1,0 1,-1-1,1-1,-1 1,0-1,-1-1,6-5,70-84,4 4,26-16,-31 40,75-46,-140 104,1 1,1 0,12-4,-11 5,0 0,15-11,28-17,-26 15,-1-1,6-7,-31 22,-1-1,1-1,-2 1,1-2,-1 1,-1-1,0 0,0-1,2-5,1-5,-2 3,1 1,0 1,1-1,9-10,-14 21,0 1,1 0,-1 0,1 0,0 1,0 0,1 0,-1 0,1 1,0 0,0 0,0 1,0 0,2-1,18-1,1 0,0 2,0 1,0 1,8 2,66-1,-98-1,1-1,-1 1,0-1,0 0,0 0,1 0,-1-1,0 1,-1-1,1 0,0 0,0 0,-1-1,1 1,-1-1,0 0,0 0,0 0,0-1,-1 1,1 0,-1-1,0 0,0 1,0-1,0 0,-1 0,1 0,-1-1,0 1,0-2,2-16,0 0,-2-1,-1 1,0 0,-3-16,1 3,-1-35,-2-31,8-99,-3 191,1 0,0 1,1-1,0 1,1-1,-1 1,2 0,-1 0,1 0,0 0,1 1,0-1,0 1,0 0,6-4,-2 3,1 0,0 0,0 2,1-1,0 1,0 1,0 0,1 0,0 1,0 1,0 0,124-27,2 6,80-1,1-4,-92 11,-114 16,0 0,0 0,-1-2,0 1,1-1,-1-1,-1-1,1 1,-1-2,0 1,0-2,-1 1,0-1,0-1,-1 0,0 0,-1-1,0 0,0-1,-1 1,0-1,-1-1,0 1,-1-1,-1 0,0 0,1-7,0-3,-3 11,1 0,0 0,0 1,1-1,0 1,0 0,2 0,0 0,6-9,-4 6,1 0,1 0,5-5,-11 14,1 0,-1 0,1 1,0-1,-1 1,1 0,1 1,-1-1,0 1,1 0,2-1,97-27,-75 21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1-15T13:45:40.522"/>
    </inkml:context>
    <inkml:brush xml:id="br0">
      <inkml:brushProperty name="width" value="0.3" units="cm"/>
      <inkml:brushProperty name="height" value="0.6" units="cm"/>
      <inkml:brushProperty name="color" value="#993300"/>
      <inkml:brushProperty name="tip" value="rectangle"/>
      <inkml:brushProperty name="rasterOp" value="maskPen"/>
      <inkml:brushProperty name="ignorePressure" value="1"/>
    </inkml:brush>
  </inkml:definitions>
  <inkml:trace contextRef="#ctx0" brushRef="#br0">1352 1,'0'5,"0"0,0 0,-1 0,0 0,0 0,0 0,0 0,-1-1,0 1,0 0,-6 15,-125 329,-79 236,104-219,9 36,84-331,-4 63,17-112,1-1,1 1,1 0,0 0,2 0,1-1,1 1,3 8,-3-17,0 0,1-1,0 0,1 0,1-1,0 0,0 0,1-1,0 0,1-1,0 0,1 0,0-1,0 0,0-1,3 1,28 12,0-2,1-1,1-2,7-1,11 5,22 11,-45-13,-2 1,0 1,30 22,-50-29,-1 0,-1 1,0 1,-1 1,0 0,-1 0,-1 2,0-1,-1 2,218 345,-219-347,0 1,-1 0,0 0,-2 1,0 0,-1 1,-1-1,2 14,-1 10,-2-1,-2 1,-3 21,1-20,2 0,1 0,3 0,4 16,-5-39,0 0,2 0,0-1,1 0,0 0,2 0,1-1,0-1,1 0,2 2,-4-8,17 20,-2 1,15 23,-33-42,0 0,0 0,-1 1,-1-1,0 1,-1 1,-1-1,0 1,-1 1,3 44,-3 57,-3-79,1-1,2 1,2-1,1 0,2 0,7 22,1-17,1 0,3 0,1-2,2 0,15 17,-24-34,0 0,-2 1,0 1,-2 0,0 0,-2 2,5 11,2 0,2 2,-12-30,3 6,0 0,1 0,0-1,2 0,-1-1,2 0,0-1,0 0,2 1,14 7,0-2,2 0,7 2,-11-7,-1 2,0 0,-1 2,5 5,-20-16,-1 1,-1-1,1 1,-1 1,-1-1,1 1,-2 0,1 0,-1 0,-1 1,1 0,-2 0,1-1,-1 4,3 33,-2 0,-2 0,-2 0,-7 41,6-70,-1-1,-1 1,-1-1,0 0,-1-1,-2 5,-49 90,3-8,51-96,-38 84,-3-3,-13 13,-6 5,-34 52,81-136,-1-1,-1 0,-1-1,-1 0,-3 2,1 1,-17 23,9-3,17-22,-2 0,0-1,-1-1,-1 0,-3 1,-31 20,-40 23,32-22,-13 13,-65 48,-18 15,134-97,1 2,0 1,-15 22,23-26,-2-1,0 0,-1-1,-1-1,0-1,-1 0,-11 7,-9 4,2 1,0 2,-15 19,2-4,-10 4,-229 156,274-194,1 2,0-1,-9 11,13-12,-1-1,0 0,0 0,0-1,-1 0,0 0,-10 4,-5 0,-20 7,1 3,1 1,1 2,1 2,-21 18,-55 46,67-54,2 3,-23 24,41-34,4-6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1-15T13:44:42.466"/>
    </inkml:context>
    <inkml:brush xml:id="br0">
      <inkml:brushProperty name="width" value="0.35" units="cm"/>
      <inkml:brushProperty name="height" value="0.35" units="cm"/>
      <inkml:brushProperty name="color" value="#CC6600"/>
      <inkml:brushProperty name="ignorePressure" value="1"/>
    </inkml:brush>
    <inkml:brush xml:id="br1">
      <inkml:brushProperty name="width" value="0.35" units="cm"/>
      <inkml:brushProperty name="height" value="0.35" units="cm"/>
      <inkml:brushProperty name="color" value="#669900"/>
      <inkml:brushProperty name="ignorePressure" value="1"/>
    </inkml:brush>
  </inkml:definitions>
  <inkml:trace contextRef="#ctx0" brushRef="#br0">3561 5298,'-1'181,"3"207,0-337,2-1,1 0,3 0,2-1,3 0,1-1,10 19,-11-34,-2 0,-1 2,-2-1,-1 1,-1 0,-2 0,-2 1,-1-1,-3 14,1 30,2-19,-3-1,-2 1,-12 52,12-94,1-4,0-1,0 1,1 0,1 0,0 6,1-17,1 0,-1 0,0 0,1 0,-1 0,1 0,0 0,0 0,0 0,1 0,-1-1,0 1,1 0,0-1,0 1,0-1,0 0,0 0,0 0,0 0,1 0,-1 0,1 0,0-1,-1 1,1-1,0 0,9 3,1 0,-1-1,0-1,1 0,-1 0,7-1,82-3,-18 0,-62 3,-1 0,0 1,-1 1,1 1,0 1,-1 1,2 1,-10-2,-1 0,0 0,0 1,0 0,0 1,-1 0,-1 0,1 1,-1 0,0 1,-1 0,0 0,0 1,4 8,-1 0,-1 0,0 1,-2 0,0 0,-1 1,-1 0,0 0,-2 1,0 0,1 41,-3-1,-4 42,-1-35,4-1,4 9,-4-72,0 0,1 0,-1 0,1 0,0 0,0 0,1 0,-1 0,1-1,0 1,0-1,1 2,-2-4,0 0,1 0,-1 0,0 0,1 0,-1 0,1 0,-1-1,1 1,-1 0,1-1,0 1,-1-1,1 0,0 0,0 1,-1-1,1 0,0 0,-1-1,1 1,0 0,-1 0,1-1,0 1,-1-1,1 0,-1 1,1-1,37-16,0-1,16-11,-32 15,0 1,1 1,1 1,0 2,0 0,1 2,23-4,-16 6,0 3,0 0,0 2,0 2,0 1,0 1,0 2,10 4,-5 1,0 2,10 7,-33-13,-1 1,0 0,-1 0,0 2,-1 0,1 0,1 4,24 26,-24-23,1-2,0 0,1-1,14 9,3 4,8 6,-38-31,0 0,-1-1,1 1,0-1,0 1,0-1,0 0,0 0,1-1,-1 1,0-1,3 1,-4-1,-1-1,0 1,1 0,-1-1,0 1,1 0,-1-1,0 0,0 1,0-1,0 0,1 1,-1-1,0 0,0 0,0 0,-1 0,1 0,0 0,0 0,0 0,-1 0,1-1,-1 1,1 0,-1 0,11-42,-2-32,-3-1,-4 0,-3-4,1 3,-14-318,-47-266,53 577,4 38,-1-1,-3 1,-1 1,-4-4,7 34,0 1,-1 0,-1 0,0 0,-1 1,-2-2,-24-36,-102-160,38 61,88 134,-1 0,0 1,-1 1,-1 0,0 1,-11-7,-14-15,22 21,2-2,0 1,1-2,-10-16,20 27,0-2,0 1,1 0,0-1,0 0,0 0,1 1,1-2,-1 1,1 0,1 0,-1 0,1 0,1-7,2-2,1 0,1 1,0-1,1 1,0 1,2-1,0 1,0 0,2 1,-1 0,2 0,0 1,1 0,1 0,26-24,1 2,2 2,42-26,121-65,-118 74,-29 19,1 3,14-3,-1 1,21-15,28-27,41-35,-131 86,-4 3,1 2,1 2,1 0,5 0,-17 6,0-1,-1-1,0-1,-1 0,0-1,0-1,-2 0,2-3,21-29,-29 33,1 1,0 0,1 1,0 0,1 0,0 0,-4 5,-1-1,0 0,0 0,0 0,-1-1,0 1,-1-1,1-1,-1 1,-1-1,1 1,-1-1,-1 0,1 0,-1 0,-1-1,1-2,1-22,-1-1,-1 1,-4-29,1 13,0 27,0-1,-2 1,-1 0,-1 0,0 1,-2-1,0 1,-2 1,-2-5,6 13,0-1,2 0,0 0,0 0,1 0,0-1,1-7,1 13,1-1,0 0,1 1,-1-1,2 1,-1-1,1 1,1 0,-1-1,1 1,1 0,1-2,12-19,2 2,0 0,2 1,1 1,18-16,10-5,3 2,16-8,-30 26,21-10,-31 20,-1-1,-1-1,0-2,0-2,-8 6,-2-1,0-1,-1 0,0-1,6-13,-18 26,1 0,0 0,0 0,0 1,1 0,-1 0,1 1,1-1,-1 1,0 1,1-1,0 1,0 0,0 1,0-1,0 1,0 1,1-1,1 1,23-2,0 1,1 2,-1 0,1 3,17-1,-21-1,-1 0,0 2,0 1,-1 1,4 2,7 3,29 4,-41-10</inkml:trace>
  <inkml:trace contextRef="#ctx0" brushRef="#br1" timeOffset="89607.923">2544 1881,'-1'-118,"-2"20,9-54,-5 137,2-1,0 1,0 0,1 0,1 0,1 1,0 0,1 0,0 0,3-3,7-6,1 0,0 1,2 1,22-19,-26 25,0 0,0-1,-1-1,11-18,-14 20,0 0,1 1,1 1,0 0,0 0,1 2,3-1,3-4,0 0,-1-2,7-8,7-13,-2-2,-1-1,-2-1,-2-2,-2 0,3-11,27-76,-47 116,0 1,2 0,-1 1,2 0,0 0,12-11,14-17,-22 24,-1 1,0 0,-1 0,-1-2,-1 1,0-2,-1 1,2-9,-12 27,6-20,2 1,0 1,1 0,8-14,-15 29,1 1,-1-1,1 0,-1 1,1-1,0 1,1 0,-1 0,0 0,1 1,0-1,-1 1,1-1,0 1,0 1,0-1,1 1,-1-1,0 1,1 0,-1 1,0-1,1 1,-1 0,3 0,-4 0,0 1,0 0,0 0,0 1,-1-1,1 0,0 1,-1 0,1-1,-1 1,0 0,1 0,-1 0,0 1,0-1,-1 1,1-1,0 1,-1-1,1 1,-1 0,0 0,0-1,0 1,0 0,-1 0,1 3,2 12,0 0,-1 0,-1 0,-1 4,0-16,0 7,0-1,-1 1,-1-1,0 1,-1-1,0 0,-1 0,-1 3,-4 6,-2 0,0 0,-14 18,-6 8,3 2,2 3,-5 23,26-59,-1 0,-1 0,0 0,-1-1,-1 0,0-1,-6 7,-16 13,17-20,1 1,0 0,2 0,-6 10,14-20,1-1,-1 1,1 0,0 0,1 0,-1 0,1 0,0 0,0 0,1 0,0 0,-1 0,2 0,-1 1,0-1,1 0,0 0,1 0,-1 1,2-1,-1 0,0 0,1-1,0 1,0-1,0 1,1-1,0 0,-1 0,2 0,46 36,-14-13,-27-18,-1 0,0 0,0 1,-1 0,-1 1,0-1,0 1,-1 1,0-1,-1 1,0 0,-1 2,2 9,-1 0,-2 0,0 0,-1 0,-1 0,-2 8,-7 479,6-483,-1 1,-1-1,-2-1,0 1,-2-1,-9 21,5-14,1 1,2 0,-3 27,11-50,-1 0,0 1,0-1,-1 0,-1-1,0 1,-1 1,3-8,0-1,0 1,-1-1,0 1,0-1,0 0,0 0,0-1,0 1,-1-1,0 1,1-1,-1 0,0 0,0-1,0 1,0-1,0 0,0 0,-4 0,-10 2,0 0,1-2,-1 0,0-1,0-1,-9-1,20 1,-1-1,1 1,0-1,0 0,0-1,0 0,0 0,0 0,1-1,-1 0,1 0,0-1,1 1,-1-1,1-1,0 1,0-1,-19-31,2 0,1-2,3-1,1 0,1-1,3-1,-4-23,8 23,3 0,1 0,0-35,9-128,-2 145,-1 449,0-341,3 0,1 0,3-1,9 32,9 13,32 74,-45-139,0 0,2-1,14 19,-9-15,-13-20,2 1,0-1,0-1,1 0,0 0,0-1,2 0,0 1,-1 1,1 0,-1 0,-1 1,1 3,14 17,-15-20,-1 1,0 0,-1 1,0-1,0 2,-2-1,0 1,0 0,0 4,-3-3,1 1,-2 0,0 0,-1 0,-1-1,-1 1,0 0,-2 9,-2-2,0 0,-2-1,-1 0,0 0,-8 11,-23 46,18-41,2 0,2 2,1 0,-8 36,17-43,-7 21,4 2,-4 43,13-82,0 0,2 0,-1 0,2 0,0-1,2 1,-1-1,2 1,0-1,1 0,4 6,106 198,-110-208,-1 1,0 0,0 0,-2 1,1-1,-2 1,0-1,0 1,-1 0,-1 0,-1 0,0 0,0-1,-2 1,1 0,-2-1,0 0,0 1,-1-2,-1 1,-6 10,2-10,0-1,0 0,-1 0,-1-1,0 0,-1-1,0 0,-10 5,-21 17,4-3,-1-2,-1-1,-1-3,-1-1,-1-2,-33 9,69-26,-21 7,0 2,1 1,0 1,-1 3,23-13,0 1,0-1,0 1,1 1,0 0,0-1,0 2,1-1,0 1,0-1,1 2,0-1,0 0,1 1,0-1,0 1,0 0,1 2,-2 17,2 0,1 1,2 25,-1 31,-2-71,0-1,-1 0,0 0,0-1,-2 1,1-1,-1 1,-1-1,0-1,-1 1,0-1,-1 1,-3 3,-1 0,-1 0,0-1,-1-1,0-1,0 0,-13 7,4-6,-1 0,1-2,-2-1,1-1,-1-1,0-1,-1-1,1-1,-1-1,0-2,0 0,0-2,1-1,-1-1,0-1,1-1,0-2,0 0,-11-6,9 2,1 2,-1 0,-6 1,19 5,0 1,0 1,-1 0,1 1,0 0,0 1,-5 2,12-3,0 1,1 0,-1 0,0 1,1 0,-1 0,1 1,-1-1,1 1,0 1,0-1,0 1,1 0,-1 0,1 1,0 0,1 0,-1 0,1 0,0 1,0-1,-1 3,-13 25,-2 0,-1-1,-2-1,-1-1,-1-1,-1-1,-2-1,-7 4,26-25,-1 0,1-1,-1 0,-1 0,1-1,0 0,-1-1,0 0,0-1,0 0,-2-1,-25 2,-1-2,-22-2,24 0,-13-3,1-2,-39-9,33 4,0 3,-4 2,31 4,2 0,0 1,1 2,-24 2,42-2,0 0,0 1,0-1,1 2,-1-1,1 1,-1-1,1 2,0-1,0 1,0 0,1 0,-1 1,1-1,0 1,-2 3,-4 8,1 1,0 0,1 0,1 1,0 0,-1 9,2-7,-1 0,0-1,-2 0,0 0,-10 13,3-12,0-2,-17 15,20-20,0 0,1 0,1 2,0-1,-9 17,-15 25,26-43,1 1,1-1,0 2,0-1,2 1,0 1,0-1,2 1,-2 9,1 18,3-5</inkml:trace>
  <inkml:trace contextRef="#ctx0" brushRef="#br1" timeOffset="94797.161">742 1327,'2'8,"-1"-1,1 0,1 0,0 0,-1 0,2 0,-1 0,1-1,0 0,1 0,-1 0,6 5,62 74,-32-39,-1 2,17 31,-45-61,-1 0,-1 0,0 1,-1 0,-2 0,0 1,0 0,-2 0,1 17,0 52,-5 0,-4 6,0 47,1-86,-3 0,-2 0,-6 10,7-26,-3-4,-1 0,-2-1,-1 0,-2-1,-18 30,-29 38,40-69,2 2,1 0,-13 35,17-29,1 0,2 1,2 1,2-1,-1 21,9-48,0 0,-1 0,-1 0,-1 0,0-1,-1 1,0-1,-1 0,-1-1,-5 10,-1-5,2 0,0 2,2-1,0 1,1 1,0-1,2 1,1 1,0-1,2 1,0 3,1 9,1 1,2 6,0-30,1 0,-1 0,2-1,-1 1,2 0,-1-1,1 0,5 9,3 4,-1 0,-1 0,-1 1,-1 0,-1 0,-1 1,0 13,18 102,27 80,-40-189,2 0,1-1,1-1,1-1,6 7,37 68,-12 2,-4 3,-5 2,9 56,-34-126,2-1,14 28,-3-9,-17-39,0 0,1 0,1-1,1 0,1-1,0 0,15 14,-8-13,0 0,1-2,1 0,1-2,0 0,4 0,102 59,-54-29,29 9,-23-18,-12-5,35 22,-67-28,-2 1,-1 1,21 23,3 1,-18-12,-1 2,-2 1,-1 2,0 6,-8-12,-11-15,-1 0,-2 2,0 0,-1 1,-2 0,2 6,-3-7,2 1,11 17,10 18,-26-46,0-1,1-1,1 0,0 0,1 0,0-1,0-1,1 0,1 0,-1-1,2 0,3 1,25 13,1-2,1-2,11 2,19 9,49 13,-90-34,0 2,-1 1,0 2,-1 1,16 10,-29-13,-1 0,0 1,-1 0,0 1,-1 1,-1 1,0-1,-1 2,-1 0,0 0,-1 1,1 6,3 2,1-1,1-1,1 0,20 21,-2-1,261 358,-146-202,-133-178,-2 1,0 1,-2 0,0 1,-2 0,-1 1,-1 0,-1 1,-1 0,-2 0,0 0,-2 1,-1 0,-2 25,-5 732,5-763,-2 0,-1 0,0 0,-1 0,-2-1,0 0,-1 0,-1 0,-1-1,-1 0,-10 14,0 1,2 1,-5 16,-18 36,27-58,2 0,-1 5,5-12,0-2,-1 1,-2-1,0-1,-5 6,-29 35,18-26,1 2,0 3,19-28,1 0,-1 1,-1-2,0 1,0-1,-1 0,0-1,-7 5,-25 19,-42 26,64-47,-2-2,1 0,-1-2,-1 0,-17 4,-72 22,-81 20,177-51,0 0,0 2,0 0,1 0,0 1,0 1,1 0,0 1,0 1,-6 6,11-9,0 1,0 0,1 1,1 0,-1 0,1 0,1 1,0 0,0 0,1 0,0 1,1 0,0-1,0 1,1 3,-15 104,5-37,3 1,3 7,8 327,-3-406,2 1,-1-1,1 0,1 0,0 0,1 3,-1-9,-1 0,1 0,0 0,0 0,1 0,-1 0,1-1,0 1,0-1,0 1,0-1,1 0,-1-1,1 1,2 0,15 10,1-2,11 4,-19-10,0 1,-1 1,1 0,-1 1,-1 1,0-1,0 2,1 2,8 12,-1 1,-1 2,15 26,-10-15,18 22,-35-49,1 0,-2 0,1 1,-2 0,0 0,0 1,-1-1,0 1,-1 0,-1 0,1 12,0 21,-2 1,-4 36,0-9,2-60,0 1,-1-1,-1 1,0-1,-1 0,-1 0,0 0,0-1,-1 0,-1 0,-1 0,1-1,1-1,0 0,1 0,1 1,-3 7,-1 13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B5856-953C-4600-9B76-AAA774FF3BF9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76182-2988-430C-BF5F-B7D1BFC58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200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>
            <a:extLst>
              <a:ext uri="{FF2B5EF4-FFF2-40B4-BE49-F238E27FC236}">
                <a16:creationId xmlns:a16="http://schemas.microsoft.com/office/drawing/2014/main" id="{C9A84A62-7C98-4EFD-BEF7-21957A623C2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3FC2552E-13AF-4875-BB3E-F501EDD55A7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>
            <a:extLst>
              <a:ext uri="{FF2B5EF4-FFF2-40B4-BE49-F238E27FC236}">
                <a16:creationId xmlns:a16="http://schemas.microsoft.com/office/drawing/2014/main" id="{B888BB38-8EBE-4C4B-A0CA-49EC13EA605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62872BF3-92CE-497D-8827-7A49A029563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>
            <a:extLst>
              <a:ext uri="{FF2B5EF4-FFF2-40B4-BE49-F238E27FC236}">
                <a16:creationId xmlns:a16="http://schemas.microsoft.com/office/drawing/2014/main" id="{D3DC9322-4B8F-486D-A368-07F2B4B65B2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9E6BD009-E103-4EC2-8033-BDD34222B42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>
            <a:extLst>
              <a:ext uri="{FF2B5EF4-FFF2-40B4-BE49-F238E27FC236}">
                <a16:creationId xmlns:a16="http://schemas.microsoft.com/office/drawing/2014/main" id="{15BA782F-0023-4449-95E6-28436A6CDBE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D2D9830B-A7EA-42C6-8751-83B26E44FA8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>
            <a:extLst>
              <a:ext uri="{FF2B5EF4-FFF2-40B4-BE49-F238E27FC236}">
                <a16:creationId xmlns:a16="http://schemas.microsoft.com/office/drawing/2014/main" id="{F5C5B969-A495-4DDE-A817-BE1626B5ADC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CF92E412-9824-4C9D-BC5C-77829560275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>
            <a:extLst>
              <a:ext uri="{FF2B5EF4-FFF2-40B4-BE49-F238E27FC236}">
                <a16:creationId xmlns:a16="http://schemas.microsoft.com/office/drawing/2014/main" id="{F5C5B969-A495-4DDE-A817-BE1626B5ADC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CF92E412-9824-4C9D-BC5C-77829560275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8516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>
            <a:extLst>
              <a:ext uri="{FF2B5EF4-FFF2-40B4-BE49-F238E27FC236}">
                <a16:creationId xmlns:a16="http://schemas.microsoft.com/office/drawing/2014/main" id="{B888BB38-8EBE-4C4B-A0CA-49EC13EA605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62872BF3-92CE-497D-8827-7A49A029563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4EB01-9E75-492B-9265-3E14607B2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17307F-90F4-4F7C-91A1-1482864180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93559-29FE-47CA-BEFE-53EDD16EE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74DB8-C6D7-415E-884E-709528F39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6FBDD-1B49-4FC9-A1F6-3B180A796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01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7F4E7-43A4-4F5A-91B9-BBAD7459F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CBC5E0-DE3E-4E9A-8CFF-280C910A2E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65C08-807B-47BF-A19F-C27CE44D9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A9E65-0BFD-4397-83F0-893B58E0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8185F-5BB8-4E78-A3CA-AC172B0C1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360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8D554A-E7BF-4A12-A973-259D1BF1C3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CBD0-438D-4573-AC60-D16C622F41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50B4C-C432-4B7F-A994-64F35809E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B68C9-FA17-46D7-9997-1643ED904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8C9D5-2A79-48B8-81F2-4742AF01C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36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9DE21-BEEC-48A5-BA1D-B7ED4A802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8554C-5516-4870-A100-4233DDEC4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71F38-7F36-46E0-9936-E60AA6313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BABC4-6140-4D8B-B46D-77AA044DD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5E203-C2AB-40D1-8B3F-E92439724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914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061FD-97D9-4041-A024-A5B0A825A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7F37E-9F6A-441D-B82B-E835E110D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C82A8-B665-4E48-B2D4-4185BB2D5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7B831-5D43-4FFA-A7C8-C16F84E9C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7CCF4-9AE1-419A-AC31-7546F1C0F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787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1EBFA-A402-4433-86E0-4CB7A4EF1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94034-FFEF-489E-8DFD-8F73D2A2BD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1DDCD1-5AE3-49FD-BC58-BC6B7BFC0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C872A2-2F9A-4C33-A748-F82194D4A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FB56FB-7C77-4D3E-9084-3C7317A3C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BEEBA-5B8A-4B58-914C-FD5B34AA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49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BF129-9FE6-4F0F-B8DF-1F17F89CA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E4D90-64D8-455B-8A2C-10C3EDDC2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514A57-B27B-4B25-9CC3-5E9C3F974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E4BF71-C6D9-4186-A09A-E8AEA9846A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84C9E7-89DF-414B-A660-34E3A5CEF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4CE943-DFE8-43DF-9D3A-D68FFB2E9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535BC6-01C4-48EA-BAC1-25FCE0E9E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A6FFD0-F1AD-4CD5-8366-3925F9CFA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737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8DFB-E030-41C2-BC29-5CA440DA0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58CB2C-81EE-4948-B598-7CA62A1FB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34D8CA-112D-455C-AA71-776DA43A1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AA8DC-2D15-4D03-BE83-F2F34ED5E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120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C5A96E-B196-4FE5-94A5-7B0E8DBEF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E1C143-5FFD-4426-B498-F4A51404E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C2CB5-89C5-4BA4-B4F3-6DD07EDAA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783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E6C43-DA0F-48CD-B848-6F45BA63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DDC69-4655-43FE-B4A1-29D148B7A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1980E-ACC3-4F30-B7A7-7F257CA32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C7A806-6FDE-4921-A682-788BF958B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525F99-BC46-4DD6-A9DC-B0DE2AAD2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4381F-9F9C-4250-AC5F-94655089B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920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07DAB-52B0-442D-8650-8D5A04DA6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D704A5-EBF1-4A0F-B788-6EBC217BB3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146C6-F46E-4198-BB7A-ED57663A5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4952C-0780-444B-BF50-CF78397C9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8DEAAB-0DAE-4140-AAB6-B0E8F9330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1E986E-63AC-417C-B7A2-6BD9DB180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84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36029A-0CAA-4FB7-B428-A8D0888FC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8AA54-CFB7-4DF2-91B1-8C438D651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9FA58-CBE8-4959-9D53-898C76AD6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7ED4B-5248-4636-9751-E18410885E25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93DFC-FACE-493B-9F9B-897E84A76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8B6FC-D711-46FA-A7FD-5B67599E3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08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customXml" Target="../ink/ink3.xml"/><Relationship Id="rId18" Type="http://schemas.openxmlformats.org/officeDocument/2006/relationships/image" Target="../media/image30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12" Type="http://schemas.openxmlformats.org/officeDocument/2006/relationships/image" Target="../media/image27.png"/><Relationship Id="rId17" Type="http://schemas.openxmlformats.org/officeDocument/2006/relationships/customXml" Target="../ink/ink5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customXml" Target="../ink/ink2.xml"/><Relationship Id="rId5" Type="http://schemas.openxmlformats.org/officeDocument/2006/relationships/image" Target="../media/image24.png"/><Relationship Id="rId15" Type="http://schemas.openxmlformats.org/officeDocument/2006/relationships/customXml" Target="../ink/ink4.xml"/><Relationship Id="rId10" Type="http://schemas.openxmlformats.org/officeDocument/2006/relationships/image" Target="../media/image26.png"/><Relationship Id="rId4" Type="http://schemas.microsoft.com/office/2007/relationships/hdphoto" Target="../media/hdphoto1.wdp"/><Relationship Id="rId9" Type="http://schemas.openxmlformats.org/officeDocument/2006/relationships/customXml" Target="../ink/ink1.xml"/><Relationship Id="rId1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CD68D6A-4566-42DF-A8C7-356444EB8372}"/>
              </a:ext>
            </a:extLst>
          </p:cNvPr>
          <p:cNvGrpSpPr/>
          <p:nvPr/>
        </p:nvGrpSpPr>
        <p:grpSpPr>
          <a:xfrm>
            <a:off x="1524000" y="-1031"/>
            <a:ext cx="9144000" cy="5859390"/>
            <a:chOff x="216953" y="256032"/>
            <a:chExt cx="9132616" cy="617078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E37D155-F27F-4013-B4D8-A3369B49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6953" y="256032"/>
              <a:ext cx="9132616" cy="617078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084A1E-00D6-4C2B-A51A-7DFD1E2C0314}"/>
                </a:ext>
              </a:extLst>
            </p:cNvPr>
            <p:cNvSpPr/>
            <p:nvPr/>
          </p:nvSpPr>
          <p:spPr>
            <a:xfrm>
              <a:off x="1887757" y="256032"/>
              <a:ext cx="5368497" cy="269030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WELCOME</a:t>
              </a:r>
            </a:p>
            <a:p>
              <a:pPr algn="ctr"/>
              <a:r>
                <a:rPr lang="en-US" sz="4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to the</a:t>
              </a:r>
              <a:endParaRPr lang="en-US" sz="6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y" panose="02020500000000000000" pitchFamily="18" charset="2"/>
              </a:endParaRPr>
            </a:p>
            <a:p>
              <a:pPr algn="ctr"/>
              <a:r>
                <a:rPr lang="en-US" sz="6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Preschool Playgroup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3401DA-34BF-46DA-A4D4-AF574451B807}"/>
              </a:ext>
            </a:extLst>
          </p:cNvPr>
          <p:cNvGrpSpPr/>
          <p:nvPr/>
        </p:nvGrpSpPr>
        <p:grpSpPr>
          <a:xfrm>
            <a:off x="1847562" y="6054199"/>
            <a:ext cx="8721966" cy="656208"/>
            <a:chOff x="323562" y="6054199"/>
            <a:chExt cx="8721966" cy="65620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3CCABDD-C43C-4E5E-B932-CBAC34AFB6EA}"/>
                </a:ext>
              </a:extLst>
            </p:cNvPr>
            <p:cNvSpPr txBox="1"/>
            <p:nvPr/>
          </p:nvSpPr>
          <p:spPr>
            <a:xfrm>
              <a:off x="880284" y="6230319"/>
              <a:ext cx="26936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Run by Holy Trinity Church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048551-4D7B-464B-8352-0AEA14451275}"/>
                </a:ext>
              </a:extLst>
            </p:cNvPr>
            <p:cNvSpPr txBox="1"/>
            <p:nvPr/>
          </p:nvSpPr>
          <p:spPr>
            <a:xfrm>
              <a:off x="4056206" y="6230319"/>
              <a:ext cx="2063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Find us on Facebook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A2AA78C-E9FC-488D-9B88-BD2237EFBE48}"/>
                </a:ext>
              </a:extLst>
            </p:cNvPr>
            <p:cNvSpPr txBox="1"/>
            <p:nvPr/>
          </p:nvSpPr>
          <p:spPr>
            <a:xfrm>
              <a:off x="6686768" y="6230319"/>
              <a:ext cx="2358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playgroup@htcchicago.org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F42AED0-686C-4C90-A4F7-593417BD1E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45048" y="6119563"/>
              <a:ext cx="628436" cy="59084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4D3FA4-500C-4C48-A066-A688E2991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562" y="6054199"/>
              <a:ext cx="610488" cy="61048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F8FD3E8-E68D-4333-81B3-9BC93B1F1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58356" y="6188115"/>
              <a:ext cx="650449" cy="473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0615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>
            <a:extLst>
              <a:ext uri="{FF2B5EF4-FFF2-40B4-BE49-F238E27FC236}">
                <a16:creationId xmlns:a16="http://schemas.microsoft.com/office/drawing/2014/main" id="{5B0C2AFB-0964-49F5-951D-0C2B29116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F76A118-B03C-4E86-B2DB-1CA84D1E4399}"/>
              </a:ext>
            </a:extLst>
          </p:cNvPr>
          <p:cNvGrpSpPr/>
          <p:nvPr/>
        </p:nvGrpSpPr>
        <p:grpSpPr>
          <a:xfrm>
            <a:off x="2508617" y="0"/>
            <a:ext cx="6858000" cy="6858000"/>
            <a:chOff x="-949477" y="199506"/>
            <a:chExt cx="6858000" cy="6858000"/>
          </a:xfrm>
        </p:grpSpPr>
        <p:pic>
          <p:nvPicPr>
            <p:cNvPr id="9217" name="Picture 1">
              <a:extLst>
                <a:ext uri="{FF2B5EF4-FFF2-40B4-BE49-F238E27FC236}">
                  <a16:creationId xmlns:a16="http://schemas.microsoft.com/office/drawing/2014/main" id="{5B0C2AFB-0964-49F5-951D-0C2B29116DB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912"/>
            <a:stretch/>
          </p:blipFill>
          <p:spPr bwMode="auto">
            <a:xfrm>
              <a:off x="465513" y="1113904"/>
              <a:ext cx="4073236" cy="50707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EFC9895-914C-443E-9BCB-08B6A0192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4896" y="2294313"/>
              <a:ext cx="3529254" cy="3672486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C4E0892-789B-4C0F-A0E9-48CCEA8EA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49477" y="199506"/>
              <a:ext cx="685800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28205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rt 1">
            <a:extLst>
              <a:ext uri="{FF2B5EF4-FFF2-40B4-BE49-F238E27FC236}">
                <a16:creationId xmlns:a16="http://schemas.microsoft.com/office/drawing/2014/main" id="{D803D264-69B2-4C82-BF68-FDBD1C347CCE}"/>
              </a:ext>
            </a:extLst>
          </p:cNvPr>
          <p:cNvSpPr/>
          <p:nvPr/>
        </p:nvSpPr>
        <p:spPr>
          <a:xfrm>
            <a:off x="590204" y="1130530"/>
            <a:ext cx="4921135" cy="4771505"/>
          </a:xfrm>
          <a:prstGeom prst="heart">
            <a:avLst/>
          </a:prstGeom>
          <a:solidFill>
            <a:srgbClr val="FF99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Heart 3">
            <a:extLst>
              <a:ext uri="{FF2B5EF4-FFF2-40B4-BE49-F238E27FC236}">
                <a16:creationId xmlns:a16="http://schemas.microsoft.com/office/drawing/2014/main" id="{7B4921A2-9F06-4736-AA13-1265FEB405D0}"/>
              </a:ext>
            </a:extLst>
          </p:cNvPr>
          <p:cNvSpPr/>
          <p:nvPr/>
        </p:nvSpPr>
        <p:spPr>
          <a:xfrm>
            <a:off x="6680661" y="1130530"/>
            <a:ext cx="4921135" cy="4771505"/>
          </a:xfrm>
          <a:prstGeom prst="heart">
            <a:avLst/>
          </a:prstGeom>
          <a:solidFill>
            <a:srgbClr val="FF99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460E21-1EB8-47B0-982F-3A0B809E254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858627" flipH="1">
            <a:off x="1963923" y="4007574"/>
            <a:ext cx="1767807" cy="12746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FDE714-B421-4DB8-B6E6-D700D5C9C69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 radius="4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522405" y="1445599"/>
            <a:ext cx="1518822" cy="23006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F10457-AB6D-4B87-A458-E2C7DD50E3A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214591" flipH="1">
            <a:off x="544249" y="1803344"/>
            <a:ext cx="2707628" cy="15872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1F31DB0-2596-43E2-BD2C-F04E7EC7F95C}"/>
                  </a:ext>
                </a:extLst>
              </p14:cNvPr>
              <p14:cNvContentPartPr/>
              <p14:nvPr/>
            </p14:nvContentPartPr>
            <p14:xfrm>
              <a:off x="962215" y="3062095"/>
              <a:ext cx="2490120" cy="3179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1F31DB0-2596-43E2-BD2C-F04E7EC7F95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99215" y="2999095"/>
                <a:ext cx="2615760" cy="330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6404FDF-3D35-4436-A69B-E1F40150235B}"/>
                  </a:ext>
                </a:extLst>
              </p14:cNvPr>
              <p14:cNvContentPartPr/>
              <p14:nvPr/>
            </p14:nvContentPartPr>
            <p14:xfrm>
              <a:off x="976975" y="2089735"/>
              <a:ext cx="2048760" cy="36622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6404FDF-3D35-4436-A69B-E1F40150235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23335" y="1981735"/>
                <a:ext cx="2156400" cy="38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911B5E8-DB23-4254-BC10-6FFF3301020A}"/>
                  </a:ext>
                </a:extLst>
              </p14:cNvPr>
              <p14:cNvContentPartPr/>
              <p14:nvPr/>
            </p14:nvContentPartPr>
            <p14:xfrm>
              <a:off x="1530295" y="2614255"/>
              <a:ext cx="1996920" cy="10767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911B5E8-DB23-4254-BC10-6FFF3301020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476295" y="2506615"/>
                <a:ext cx="2104560" cy="12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B9D3C0E-A112-4402-85B5-8B0EB91C8013}"/>
                  </a:ext>
                </a:extLst>
              </p14:cNvPr>
              <p14:cNvContentPartPr/>
              <p14:nvPr/>
            </p14:nvContentPartPr>
            <p14:xfrm>
              <a:off x="3419935" y="2194135"/>
              <a:ext cx="1039680" cy="3150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B9D3C0E-A112-4402-85B5-8B0EB91C801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365935" y="2086495"/>
                <a:ext cx="1147320" cy="336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38A336B-60B8-4E3F-BB23-B78616E4BFC2}"/>
                  </a:ext>
                </a:extLst>
              </p14:cNvPr>
              <p14:cNvContentPartPr/>
              <p14:nvPr/>
            </p14:nvContentPartPr>
            <p14:xfrm>
              <a:off x="2192695" y="1550095"/>
              <a:ext cx="2836440" cy="4617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38A336B-60B8-4E3F-BB23-B78616E4BFC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29695" y="1487450"/>
                <a:ext cx="2962080" cy="474301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4D3CF2-4F8B-4D42-A1DA-2EAF410EC25F}"/>
              </a:ext>
            </a:extLst>
          </p:cNvPr>
          <p:cNvSpPr txBox="1"/>
          <p:nvPr/>
        </p:nvSpPr>
        <p:spPr>
          <a:xfrm>
            <a:off x="190989" y="587430"/>
            <a:ext cx="1131382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Way down in the valley where nobody goes</a:t>
            </a:r>
          </a:p>
          <a:p>
            <a:r>
              <a:rPr lang="en-US" sz="4000" dirty="0"/>
              <a:t>There’s a wishy washy washer woman</a:t>
            </a:r>
          </a:p>
          <a:p>
            <a:r>
              <a:rPr lang="en-US" sz="4000" dirty="0"/>
              <a:t>Washing her clothes</a:t>
            </a:r>
          </a:p>
          <a:p>
            <a:r>
              <a:rPr lang="en-US" sz="4000" dirty="0"/>
              <a:t>She goes washy </a:t>
            </a:r>
            <a:r>
              <a:rPr lang="en-US" sz="4000" dirty="0" err="1"/>
              <a:t>washy</a:t>
            </a:r>
            <a:r>
              <a:rPr lang="en-US" sz="4000" dirty="0"/>
              <a:t> up</a:t>
            </a:r>
          </a:p>
          <a:p>
            <a:r>
              <a:rPr lang="en-US" sz="4000" dirty="0"/>
              <a:t>She goes washy </a:t>
            </a:r>
            <a:r>
              <a:rPr lang="en-US" sz="4000" dirty="0" err="1"/>
              <a:t>washy</a:t>
            </a:r>
            <a:r>
              <a:rPr lang="en-US" sz="4000" dirty="0"/>
              <a:t> down</a:t>
            </a:r>
          </a:p>
          <a:p>
            <a:r>
              <a:rPr lang="en-US" sz="4000" dirty="0"/>
              <a:t>She goes washy </a:t>
            </a:r>
            <a:r>
              <a:rPr lang="en-US" sz="4000" dirty="0" err="1"/>
              <a:t>washy</a:t>
            </a:r>
            <a:r>
              <a:rPr lang="en-US" sz="4000" dirty="0"/>
              <a:t> up</a:t>
            </a:r>
          </a:p>
          <a:p>
            <a:r>
              <a:rPr lang="en-US" sz="4000" dirty="0"/>
              <a:t>She goes washy </a:t>
            </a:r>
            <a:r>
              <a:rPr lang="en-US" sz="4000" dirty="0" err="1"/>
              <a:t>washy</a:t>
            </a:r>
            <a:r>
              <a:rPr lang="en-US" sz="4000" dirty="0"/>
              <a:t> down</a:t>
            </a:r>
          </a:p>
          <a:p>
            <a:r>
              <a:rPr lang="en-US" sz="4000" dirty="0"/>
              <a:t>That’s how the washer woman washes her clothes</a:t>
            </a:r>
          </a:p>
          <a:p>
            <a:r>
              <a:rPr lang="en-US" sz="4000" b="1" dirty="0" err="1"/>
              <a:t>Washerman</a:t>
            </a:r>
            <a:r>
              <a:rPr lang="en-US" sz="4000" b="1" dirty="0"/>
              <a:t> ... He goes scrub </a:t>
            </a:r>
            <a:r>
              <a:rPr lang="en-US" sz="4000" b="1" dirty="0" err="1"/>
              <a:t>scrub</a:t>
            </a:r>
            <a:r>
              <a:rPr lang="en-US" sz="4000" b="1" dirty="0"/>
              <a:t> up...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499D38-DD57-4B1A-A13E-2613A51BC6B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8511" y="-22193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646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38388D3-D460-4D6C-8E91-C3DA9BA39DE8}"/>
              </a:ext>
            </a:extLst>
          </p:cNvPr>
          <p:cNvGrpSpPr/>
          <p:nvPr/>
        </p:nvGrpSpPr>
        <p:grpSpPr>
          <a:xfrm>
            <a:off x="399537" y="724932"/>
            <a:ext cx="10982337" cy="5811724"/>
            <a:chOff x="399537" y="724932"/>
            <a:chExt cx="10982337" cy="581172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9A338BE-2E32-463C-9C6C-C7E6D9B54F08}"/>
                </a:ext>
              </a:extLst>
            </p:cNvPr>
            <p:cNvSpPr txBox="1"/>
            <p:nvPr/>
          </p:nvSpPr>
          <p:spPr>
            <a:xfrm>
              <a:off x="399537" y="724932"/>
              <a:ext cx="10741705" cy="5016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Head, shoulders, knees and toes,</a:t>
              </a:r>
            </a:p>
            <a:p>
              <a:r>
                <a:rPr lang="en-US" sz="4000" dirty="0"/>
                <a:t>Knees and toes,</a:t>
              </a:r>
            </a:p>
            <a:p>
              <a:r>
                <a:rPr lang="en-US" sz="4000" dirty="0"/>
                <a:t>Head, shoulders, knees and toes,</a:t>
              </a:r>
            </a:p>
            <a:p>
              <a:r>
                <a:rPr lang="en-US" sz="4000" dirty="0"/>
                <a:t>Knees and toes</a:t>
              </a:r>
            </a:p>
            <a:p>
              <a:r>
                <a:rPr lang="en-US" sz="4000" dirty="0"/>
                <a:t>And eyes and ears</a:t>
              </a:r>
            </a:p>
            <a:p>
              <a:r>
                <a:rPr lang="en-US" sz="4000" dirty="0"/>
                <a:t>and mouth and nose</a:t>
              </a:r>
            </a:p>
            <a:p>
              <a:r>
                <a:rPr lang="en-US" sz="4000" dirty="0"/>
                <a:t>Head, shoulders, knees and toes,</a:t>
              </a:r>
            </a:p>
            <a:p>
              <a:r>
                <a:rPr lang="en-US" sz="4000" dirty="0"/>
                <a:t>Knees and toes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38F3010-806E-4585-87D9-6E3A155E5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781548" y="852814"/>
              <a:ext cx="2600326" cy="5280254"/>
            </a:xfrm>
            <a:prstGeom prst="rect">
              <a:avLst/>
            </a:prstGeom>
          </p:spPr>
        </p:pic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81B107E6-9F2B-42FB-9848-EEDD6ED87556}"/>
                </a:ext>
              </a:extLst>
            </p:cNvPr>
            <p:cNvSpPr/>
            <p:nvPr/>
          </p:nvSpPr>
          <p:spPr>
            <a:xfrm rot="1136896">
              <a:off x="8176117" y="1116310"/>
              <a:ext cx="653555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86455178-E497-4933-97BE-4B2846BE302F}"/>
                </a:ext>
              </a:extLst>
            </p:cNvPr>
            <p:cNvSpPr/>
            <p:nvPr/>
          </p:nvSpPr>
          <p:spPr>
            <a:xfrm>
              <a:off x="8454770" y="2748679"/>
              <a:ext cx="653555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462B02B2-F672-4291-AFA1-8ABB0E0216AF}"/>
                </a:ext>
              </a:extLst>
            </p:cNvPr>
            <p:cNvSpPr/>
            <p:nvPr/>
          </p:nvSpPr>
          <p:spPr>
            <a:xfrm>
              <a:off x="8795203" y="4886860"/>
              <a:ext cx="653555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1E69659F-7CAB-4DD0-8803-79D22A8C232C}"/>
                </a:ext>
              </a:extLst>
            </p:cNvPr>
            <p:cNvSpPr/>
            <p:nvPr/>
          </p:nvSpPr>
          <p:spPr>
            <a:xfrm rot="20035755">
              <a:off x="8940636" y="6052024"/>
              <a:ext cx="653555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58330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61D1D1-6D50-4C76-8D5E-5BDE1820D89C}"/>
              </a:ext>
            </a:extLst>
          </p:cNvPr>
          <p:cNvSpPr/>
          <p:nvPr/>
        </p:nvSpPr>
        <p:spPr>
          <a:xfrm>
            <a:off x="0" y="2054642"/>
            <a:ext cx="12192000" cy="5019927"/>
          </a:xfrm>
          <a:prstGeom prst="rect">
            <a:avLst/>
          </a:prstGeom>
          <a:solidFill>
            <a:srgbClr val="8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C11A35-94B1-4EC1-9930-FF16C05E5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8674" y="211054"/>
            <a:ext cx="3438299" cy="40054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F30F51-1DA3-40AD-B2A2-B997D07B26DF}"/>
              </a:ext>
            </a:extLst>
          </p:cNvPr>
          <p:cNvSpPr txBox="1"/>
          <p:nvPr/>
        </p:nvSpPr>
        <p:spPr>
          <a:xfrm>
            <a:off x="399537" y="572532"/>
            <a:ext cx="1074170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All the little ducks go upside down</a:t>
            </a:r>
          </a:p>
          <a:p>
            <a:r>
              <a:rPr lang="en-US" sz="4000" dirty="0"/>
              <a:t>Upside down, upside down,</a:t>
            </a:r>
          </a:p>
          <a:p>
            <a:r>
              <a:rPr lang="en-US" sz="4000" dirty="0"/>
              <a:t>All the little ducks go upside down</a:t>
            </a:r>
          </a:p>
          <a:p>
            <a:r>
              <a:rPr lang="en-US" sz="4000" dirty="0"/>
              <a:t>As they dabble at the bottom of the pond</a:t>
            </a:r>
          </a:p>
          <a:p>
            <a:endParaRPr lang="en-US" sz="4000" dirty="0"/>
          </a:p>
          <a:p>
            <a:r>
              <a:rPr lang="en-US" sz="4000" dirty="0"/>
              <a:t>All their little beaks go quack, quack, quack…</a:t>
            </a:r>
          </a:p>
          <a:p>
            <a:endParaRPr lang="en-US" sz="4000" dirty="0"/>
          </a:p>
          <a:p>
            <a:r>
              <a:rPr lang="en-US" sz="4000" dirty="0"/>
              <a:t>All their little feet go kick, kick, kick…</a:t>
            </a:r>
          </a:p>
          <a:p>
            <a:endParaRPr lang="en-US" sz="4000" dirty="0"/>
          </a:p>
          <a:p>
            <a:r>
              <a:rPr lang="en-US" sz="4000" dirty="0"/>
              <a:t>All their little tails go wiggle, wiggle, wiggle…</a:t>
            </a:r>
          </a:p>
        </p:txBody>
      </p:sp>
    </p:spTree>
    <p:extLst>
      <p:ext uri="{BB962C8B-B14F-4D97-AF65-F5344CB8AC3E}">
        <p14:creationId xmlns:p14="http://schemas.microsoft.com/office/powerpoint/2010/main" val="3249022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4D3CF2-4F8B-4D42-A1DA-2EAF410EC25F}"/>
              </a:ext>
            </a:extLst>
          </p:cNvPr>
          <p:cNvSpPr txBox="1"/>
          <p:nvPr/>
        </p:nvSpPr>
        <p:spPr>
          <a:xfrm>
            <a:off x="190989" y="404550"/>
            <a:ext cx="1131382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Can you wash your hair? I can wash my hair.</a:t>
            </a:r>
            <a:br>
              <a:rPr lang="en-US" sz="4000" dirty="0"/>
            </a:br>
            <a:r>
              <a:rPr lang="en-US" sz="4000" dirty="0"/>
              <a:t>Can you wash your feet? I can wash my feet.</a:t>
            </a:r>
            <a:br>
              <a:rPr lang="en-US" sz="4000" dirty="0"/>
            </a:br>
            <a:r>
              <a:rPr lang="en-US" sz="4000" dirty="0"/>
              <a:t>Can you wash your face? I can wash my face.</a:t>
            </a:r>
            <a:br>
              <a:rPr lang="en-US" sz="4000" dirty="0"/>
            </a:br>
            <a:r>
              <a:rPr lang="en-US" sz="4000" dirty="0"/>
              <a:t>Can you wash your knees? I can wash my knees.</a:t>
            </a:r>
          </a:p>
          <a:p>
            <a:r>
              <a:rPr lang="en-US" sz="4000" dirty="0"/>
              <a:t>I can wash my hair.</a:t>
            </a:r>
            <a:br>
              <a:rPr lang="en-US" sz="4000" dirty="0"/>
            </a:br>
            <a:r>
              <a:rPr lang="en-US" sz="4000" dirty="0"/>
              <a:t>I can wash my feet.</a:t>
            </a:r>
            <a:br>
              <a:rPr lang="en-US" sz="4000" dirty="0"/>
            </a:br>
            <a:r>
              <a:rPr lang="en-US" sz="4000" dirty="0"/>
              <a:t>I can wash my face.</a:t>
            </a:r>
            <a:br>
              <a:rPr lang="en-US" sz="4000" dirty="0"/>
            </a:br>
            <a:r>
              <a:rPr lang="en-US" sz="4000" dirty="0"/>
              <a:t>I can wash my knees.</a:t>
            </a:r>
            <a:br>
              <a:rPr lang="en-US" sz="4000" dirty="0"/>
            </a:br>
            <a:r>
              <a:rPr lang="en-US" sz="4000" dirty="0"/>
              <a:t>This is the way we take a bath.</a:t>
            </a:r>
          </a:p>
          <a:p>
            <a:endParaRPr lang="en-US" sz="4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FD6072-6500-4AD9-9635-DA83BB22FD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6" t="6304" r="19979" b="26336"/>
          <a:stretch/>
        </p:blipFill>
        <p:spPr>
          <a:xfrm>
            <a:off x="6527827" y="3183363"/>
            <a:ext cx="2915432" cy="295933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7E0A008-57EB-466F-88B8-9FB6103DCBF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72166" y="3918231"/>
            <a:ext cx="3019834" cy="30198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567192B-185F-41BF-9BC2-DB051A2533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1676" y="-45398"/>
            <a:ext cx="2582487" cy="242356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376F6BD-6A87-4A1A-A1A3-4E6F9C83239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007"/>
          <a:stretch/>
        </p:blipFill>
        <p:spPr>
          <a:xfrm>
            <a:off x="4466271" y="3035132"/>
            <a:ext cx="2280285" cy="198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054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4E8905-5796-4D57-8475-0F03B62BABDE}"/>
              </a:ext>
            </a:extLst>
          </p:cNvPr>
          <p:cNvSpPr txBox="1"/>
          <p:nvPr/>
        </p:nvSpPr>
        <p:spPr>
          <a:xfrm>
            <a:off x="0" y="138844"/>
            <a:ext cx="1062505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Here we go round the mulberry bush</a:t>
            </a:r>
          </a:p>
          <a:p>
            <a:r>
              <a:rPr lang="en-US" sz="4000" dirty="0"/>
              <a:t>The mulberry bush, the mulberry bush</a:t>
            </a:r>
          </a:p>
          <a:p>
            <a:r>
              <a:rPr lang="en-US" sz="4000" dirty="0"/>
              <a:t>Here we go round the mulberry bush</a:t>
            </a:r>
          </a:p>
          <a:p>
            <a:r>
              <a:rPr lang="en-US" sz="4000" dirty="0"/>
              <a:t>On a cold and frosty morning</a:t>
            </a:r>
          </a:p>
          <a:p>
            <a:endParaRPr lang="en-US" sz="4000" dirty="0"/>
          </a:p>
          <a:p>
            <a:r>
              <a:rPr lang="en-US" sz="4000" dirty="0"/>
              <a:t>This is the way we clean our face…</a:t>
            </a:r>
          </a:p>
          <a:p>
            <a:r>
              <a:rPr lang="en-US" sz="4000" dirty="0"/>
              <a:t>This is the way we brush our teeth…</a:t>
            </a:r>
          </a:p>
          <a:p>
            <a:r>
              <a:rPr lang="en-US" sz="4000" dirty="0"/>
              <a:t>This is the way we wash our hair…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030ABC-E043-4341-ADE8-94597DAA59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10"/>
          <a:stretch/>
        </p:blipFill>
        <p:spPr>
          <a:xfrm>
            <a:off x="6032388" y="3735977"/>
            <a:ext cx="6185738" cy="312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325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37BC9D-F363-4F91-BEAB-8FD68AB7254C}"/>
              </a:ext>
            </a:extLst>
          </p:cNvPr>
          <p:cNvSpPr/>
          <p:nvPr/>
        </p:nvSpPr>
        <p:spPr>
          <a:xfrm>
            <a:off x="2468405" y="2048889"/>
            <a:ext cx="212269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spc="60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</a:t>
            </a:r>
            <a:r>
              <a:rPr lang="en-US" sz="9600" b="1" cap="none" spc="60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DB73BF-0E3C-4082-81A2-C7F3E324A9CB}"/>
              </a:ext>
            </a:extLst>
          </p:cNvPr>
          <p:cNvSpPr/>
          <p:nvPr/>
        </p:nvSpPr>
        <p:spPr>
          <a:xfrm>
            <a:off x="3747227" y="4104980"/>
            <a:ext cx="459831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spc="60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</a:t>
            </a:r>
            <a:r>
              <a:rPr lang="en-US" sz="9600" b="1" cap="none" spc="60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 here!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A6D1A8-7D0A-4023-8732-08701FBB2BE9}"/>
              </a:ext>
            </a:extLst>
          </p:cNvPr>
          <p:cNvSpPr/>
          <p:nvPr/>
        </p:nvSpPr>
        <p:spPr>
          <a:xfrm>
            <a:off x="4810146" y="1633391"/>
            <a:ext cx="1236236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72468C-ABF9-451C-BB63-0FF0460BB69B}"/>
              </a:ext>
            </a:extLst>
          </p:cNvPr>
          <p:cNvSpPr/>
          <p:nvPr/>
        </p:nvSpPr>
        <p:spPr>
          <a:xfrm>
            <a:off x="6223802" y="1923317"/>
            <a:ext cx="612668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500" b="1" cap="none" spc="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B52CE1-E54C-472E-B2DC-5B72CB6710FD}"/>
              </a:ext>
            </a:extLst>
          </p:cNvPr>
          <p:cNvSpPr/>
          <p:nvPr/>
        </p:nvSpPr>
        <p:spPr>
          <a:xfrm>
            <a:off x="6948956" y="1642991"/>
            <a:ext cx="1451039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4DFD5B-4A9F-4F29-90DA-701634635096}"/>
              </a:ext>
            </a:extLst>
          </p:cNvPr>
          <p:cNvSpPr/>
          <p:nvPr/>
        </p:nvSpPr>
        <p:spPr>
          <a:xfrm>
            <a:off x="8312631" y="1642991"/>
            <a:ext cx="1410964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</a:t>
            </a:r>
          </a:p>
        </p:txBody>
      </p:sp>
      <p:pic>
        <p:nvPicPr>
          <p:cNvPr id="11" name="Graphic 10" descr="Crown">
            <a:extLst>
              <a:ext uri="{FF2B5EF4-FFF2-40B4-BE49-F238E27FC236}">
                <a16:creationId xmlns:a16="http://schemas.microsoft.com/office/drawing/2014/main" id="{F0D9272F-6F6D-48E3-9654-07CDAB729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46189" y="289926"/>
            <a:ext cx="2402147" cy="204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57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>
            <a:extLst>
              <a:ext uri="{FF2B5EF4-FFF2-40B4-BE49-F238E27FC236}">
                <a16:creationId xmlns:a16="http://schemas.microsoft.com/office/drawing/2014/main" id="{EE5818FD-36A4-42C1-B6C9-BD81DFBFB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65B241B7-64B7-4861-A749-4B92C7E4E2F8}"/>
              </a:ext>
            </a:extLst>
          </p:cNvPr>
          <p:cNvSpPr/>
          <p:nvPr/>
        </p:nvSpPr>
        <p:spPr>
          <a:xfrm>
            <a:off x="1330036" y="714895"/>
            <a:ext cx="2427317" cy="1280160"/>
          </a:xfrm>
          <a:prstGeom prst="wedgeRectCallout">
            <a:avLst>
              <a:gd name="adj1" fmla="val 79167"/>
              <a:gd name="adj2" fmla="val 40422"/>
            </a:avLst>
          </a:prstGeom>
          <a:solidFill>
            <a:schemeClr val="bg1"/>
          </a:solidFill>
          <a:ln w="76200">
            <a:solidFill>
              <a:srgbClr val="B365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Graphic 3" descr="Crown">
            <a:extLst>
              <a:ext uri="{FF2B5EF4-FFF2-40B4-BE49-F238E27FC236}">
                <a16:creationId xmlns:a16="http://schemas.microsoft.com/office/drawing/2014/main" id="{08493A72-6527-41D2-ABD6-528F75644B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00068" y="635411"/>
            <a:ext cx="1687252" cy="143912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>
            <a:extLst>
              <a:ext uri="{FF2B5EF4-FFF2-40B4-BE49-F238E27FC236}">
                <a16:creationId xmlns:a16="http://schemas.microsoft.com/office/drawing/2014/main" id="{EFD30520-286F-4F98-A6A9-F784A3747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42A83961-5358-4432-9867-F124F22E1D20}"/>
              </a:ext>
            </a:extLst>
          </p:cNvPr>
          <p:cNvSpPr/>
          <p:nvPr/>
        </p:nvSpPr>
        <p:spPr>
          <a:xfrm>
            <a:off x="1030778" y="1064028"/>
            <a:ext cx="3374968" cy="2714105"/>
          </a:xfrm>
          <a:prstGeom prst="wedgeRectCallout">
            <a:avLst>
              <a:gd name="adj1" fmla="val 79167"/>
              <a:gd name="adj2" fmla="val 40422"/>
            </a:avLst>
          </a:prstGeom>
          <a:solidFill>
            <a:schemeClr val="bg1"/>
          </a:solidFill>
          <a:ln w="76200">
            <a:solidFill>
              <a:srgbClr val="B365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Graphic 3" descr="Crown">
            <a:extLst>
              <a:ext uri="{FF2B5EF4-FFF2-40B4-BE49-F238E27FC236}">
                <a16:creationId xmlns:a16="http://schemas.microsoft.com/office/drawing/2014/main" id="{B869CCDE-9C18-4260-9425-2795DFA8BD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0648" y="901420"/>
            <a:ext cx="3577193" cy="305113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D4EAB1-B345-4139-A300-E836DE7ED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8E85C93-FA1B-417A-A24B-E20E0C1961E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12462" y="788873"/>
            <a:ext cx="2600326" cy="52802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474DD8-F2D0-4684-ABBE-69D768D05A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549" y="548526"/>
            <a:ext cx="2377440" cy="31010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A6A17C-79B4-4512-AFFE-6676CB65FEB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8" b="19367"/>
          <a:stretch/>
        </p:blipFill>
        <p:spPr>
          <a:xfrm rot="20522294">
            <a:off x="2602057" y="4721629"/>
            <a:ext cx="1830747" cy="10316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DB22A0-C70C-48F6-8910-35725B4D11D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788" y="375757"/>
            <a:ext cx="2600326" cy="26003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CE748DE-2E1D-45CC-868C-95FDA86319D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788" y="3568553"/>
            <a:ext cx="2600327" cy="260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87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>
            <a:extLst>
              <a:ext uri="{FF2B5EF4-FFF2-40B4-BE49-F238E27FC236}">
                <a16:creationId xmlns:a16="http://schemas.microsoft.com/office/drawing/2014/main" id="{879A1517-0C4F-4718-82AA-B30B33663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Crown">
            <a:extLst>
              <a:ext uri="{FF2B5EF4-FFF2-40B4-BE49-F238E27FC236}">
                <a16:creationId xmlns:a16="http://schemas.microsoft.com/office/drawing/2014/main" id="{3807E633-38D0-409B-986D-9C3A4CCC41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86650" y="389677"/>
            <a:ext cx="6618699" cy="564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938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>
            <a:extLst>
              <a:ext uri="{FF2B5EF4-FFF2-40B4-BE49-F238E27FC236}">
                <a16:creationId xmlns:a16="http://schemas.microsoft.com/office/drawing/2014/main" id="{54113F09-604E-4ED8-9B06-31670307C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C734DF-2620-471C-9286-A2F2E0CFE06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6355" y="3031340"/>
            <a:ext cx="5307165" cy="38266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B2F3D4-4DF6-4B4E-8521-D725D3823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4518" y="0"/>
            <a:ext cx="4527482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03D0A2-4FAC-4869-8699-EA21F61CBAD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56" y="1"/>
            <a:ext cx="5137079" cy="3429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97C34E-2561-4E87-A332-7DA7749CCC6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2981" y="3031340"/>
            <a:ext cx="5307165" cy="38266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4BC5AC-8D83-46F3-8503-7FE358896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144" y="0"/>
            <a:ext cx="4527482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83CE98-13F2-416C-A97B-17E9734C3CD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382" y="1"/>
            <a:ext cx="513707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671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5343</TotalTime>
  <Words>250</Words>
  <Application>Microsoft Office PowerPoint</Application>
  <PresentationFormat>Widescreen</PresentationFormat>
  <Paragraphs>49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Andy</vt:lpstr>
      <vt:lpstr>Arial</vt:lpstr>
      <vt:lpstr>Calibri</vt:lpstr>
      <vt:lpstr>Calibri Light</vt:lpstr>
      <vt:lpstr>HW Andy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Trasler</dc:creator>
  <cp:lastModifiedBy>HaNnAh Trasler</cp:lastModifiedBy>
  <cp:revision>218</cp:revision>
  <dcterms:created xsi:type="dcterms:W3CDTF">2018-02-18T22:59:32Z</dcterms:created>
  <dcterms:modified xsi:type="dcterms:W3CDTF">2019-08-19T18:15:22Z</dcterms:modified>
</cp:coreProperties>
</file>