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7" r:id="rId3"/>
    <p:sldId id="346" r:id="rId4"/>
    <p:sldId id="347" r:id="rId5"/>
    <p:sldId id="263" r:id="rId6"/>
    <p:sldId id="348" r:id="rId7"/>
    <p:sldId id="349" r:id="rId8"/>
    <p:sldId id="358" r:id="rId9"/>
    <p:sldId id="350" r:id="rId10"/>
    <p:sldId id="351" r:id="rId11"/>
    <p:sldId id="353" r:id="rId12"/>
    <p:sldId id="352" r:id="rId13"/>
    <p:sldId id="354" r:id="rId14"/>
    <p:sldId id="356" r:id="rId15"/>
    <p:sldId id="355" r:id="rId16"/>
    <p:sldId id="311" r:id="rId17"/>
    <p:sldId id="291" r:id="rId18"/>
    <p:sldId id="264" r:id="rId19"/>
    <p:sldId id="345" r:id="rId20"/>
    <p:sldId id="3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99FF66"/>
    <a:srgbClr val="CC7D80"/>
    <a:srgbClr val="FACC69"/>
    <a:srgbClr val="87A9B3"/>
    <a:srgbClr val="004A7F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7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EED126-D99D-4361-9734-40AE41C1A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4" y="5123"/>
            <a:ext cx="5345828" cy="3349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A6EB0-3E0F-49A4-8E18-486F93B7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2" b="3073"/>
          <a:stretch/>
        </p:blipFill>
        <p:spPr>
          <a:xfrm>
            <a:off x="6284497" y="390112"/>
            <a:ext cx="5478695" cy="3081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A76FC-E5D9-48CC-A329-C138663D9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>
          <a:xfrm>
            <a:off x="757502" y="3355072"/>
            <a:ext cx="3885181" cy="3491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1FDEDC-3F3F-4620-9B3E-7209F542A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90" y="3771623"/>
            <a:ext cx="3183295" cy="2775833"/>
          </a:xfrm>
          <a:prstGeom prst="rect">
            <a:avLst/>
          </a:prstGeom>
        </p:spPr>
      </p:pic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CFCB7163-4724-4032-8A36-74DBA58630CE}"/>
              </a:ext>
            </a:extLst>
          </p:cNvPr>
          <p:cNvSpPr/>
          <p:nvPr/>
        </p:nvSpPr>
        <p:spPr>
          <a:xfrm>
            <a:off x="7239319" y="81578"/>
            <a:ext cx="3429001" cy="3491752"/>
          </a:xfrm>
          <a:prstGeom prst="noSmoking">
            <a:avLst>
              <a:gd name="adj" fmla="val 8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8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E0A42-06DF-4F0C-964F-CE368272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r="1338" b="221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CEF37A27-C707-469F-A446-E0BAE4444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021" y="1275348"/>
            <a:ext cx="1184905" cy="1010654"/>
          </a:xfrm>
          <a:prstGeom prst="rect">
            <a:avLst/>
          </a:prstGeom>
        </p:spPr>
      </p:pic>
      <p:pic>
        <p:nvPicPr>
          <p:cNvPr id="7" name="Graphic 6" descr="Crown">
            <a:extLst>
              <a:ext uri="{FF2B5EF4-FFF2-40B4-BE49-F238E27FC236}">
                <a16:creationId xmlns:a16="http://schemas.microsoft.com/office/drawing/2014/main" id="{1776196B-C351-41B0-9C82-3C066097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4737" y="1756612"/>
            <a:ext cx="1184905" cy="1010654"/>
          </a:xfrm>
          <a:prstGeom prst="rect">
            <a:avLst/>
          </a:prstGeom>
        </p:spPr>
      </p:pic>
      <p:pic>
        <p:nvPicPr>
          <p:cNvPr id="8" name="Graphic 7" descr="Crown">
            <a:extLst>
              <a:ext uri="{FF2B5EF4-FFF2-40B4-BE49-F238E27FC236}">
                <a16:creationId xmlns:a16="http://schemas.microsoft.com/office/drawing/2014/main" id="{1F13BC00-98E0-4A66-9549-3068E2BB2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357" y="0"/>
            <a:ext cx="3272590" cy="2791327"/>
          </a:xfrm>
          <a:prstGeom prst="rect">
            <a:avLst/>
          </a:prstGeom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3D49DF88-2727-4315-987F-CA210F1468FD}"/>
              </a:ext>
            </a:extLst>
          </p:cNvPr>
          <p:cNvSpPr/>
          <p:nvPr/>
        </p:nvSpPr>
        <p:spPr>
          <a:xfrm>
            <a:off x="622735" y="0"/>
            <a:ext cx="2986738" cy="3056021"/>
          </a:xfrm>
          <a:prstGeom prst="noSmoking">
            <a:avLst>
              <a:gd name="adj" fmla="val 107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8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6FBF45-F86B-4266-98DF-2F7FA7881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88"/>
            <a:ext cx="4186989" cy="3969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55ABB-E025-4A7E-84DD-F9D4A4A03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7" y="2891991"/>
            <a:ext cx="4973053" cy="3966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64B8A-02BC-4F86-8F3F-E80FD42269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5" y="2265936"/>
            <a:ext cx="4973053" cy="4562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9325F0-270A-491B-B1D4-A7FC1ED35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287" y="-41247"/>
            <a:ext cx="4740404" cy="29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53A58F-B538-410F-AF71-20129A86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810" y="3176337"/>
            <a:ext cx="7002379" cy="3692707"/>
          </a:xfrm>
          <a:prstGeom prst="rect">
            <a:avLst/>
          </a:prstGeom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C403102D-4EF9-4497-BBC7-44F0EB7FDEB6}"/>
              </a:ext>
            </a:extLst>
          </p:cNvPr>
          <p:cNvSpPr/>
          <p:nvPr/>
        </p:nvSpPr>
        <p:spPr>
          <a:xfrm>
            <a:off x="4281237" y="24064"/>
            <a:ext cx="3629526" cy="3260558"/>
          </a:xfrm>
          <a:prstGeom prst="hear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8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53A58F-B538-410F-AF71-20129A86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005" y="4850910"/>
            <a:ext cx="3805990" cy="2007090"/>
          </a:xfrm>
          <a:prstGeom prst="rect">
            <a:avLst/>
          </a:prstGeom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C403102D-4EF9-4497-BBC7-44F0EB7FDEB6}"/>
              </a:ext>
            </a:extLst>
          </p:cNvPr>
          <p:cNvSpPr/>
          <p:nvPr/>
        </p:nvSpPr>
        <p:spPr>
          <a:xfrm>
            <a:off x="4281237" y="24064"/>
            <a:ext cx="3629526" cy="3260558"/>
          </a:xfrm>
          <a:prstGeom prst="hear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7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9B7D959B-6558-4BF3-8C98-59316E947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7578" y="1164879"/>
            <a:ext cx="1756843" cy="14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926 L 0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rown">
            <a:extLst>
              <a:ext uri="{FF2B5EF4-FFF2-40B4-BE49-F238E27FC236}">
                <a16:creationId xmlns:a16="http://schemas.microsoft.com/office/drawing/2014/main" id="{D3CFADE4-CD99-4881-B479-E3F7085BD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9705" y="1756610"/>
            <a:ext cx="3272590" cy="2791327"/>
          </a:xfrm>
          <a:prstGeom prst="rect">
            <a:avLst/>
          </a:prstGeom>
        </p:spPr>
      </p:pic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97D7A8A0-110F-4428-AD7B-6372459FC473}"/>
              </a:ext>
            </a:extLst>
          </p:cNvPr>
          <p:cNvSpPr/>
          <p:nvPr/>
        </p:nvSpPr>
        <p:spPr>
          <a:xfrm>
            <a:off x="649705" y="625642"/>
            <a:ext cx="1708484" cy="2141621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2" descr="Image result for present">
            <a:extLst>
              <a:ext uri="{FF2B5EF4-FFF2-40B4-BE49-F238E27FC236}">
                <a16:creationId xmlns:a16="http://schemas.microsoft.com/office/drawing/2014/main" id="{B1913A3E-4D28-48E3-971D-406AB2C49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8188" y="1881188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BD4D4-8918-4158-9935-44D62AB62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531" y="2767263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46E1E-2BD4-46A1-9180-CCCA35F9C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6313" y="4263090"/>
            <a:ext cx="2454191" cy="2454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FF716C-71D5-4F0D-9F9D-D060F8463B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7444" y="2574457"/>
            <a:ext cx="3272590" cy="3272590"/>
          </a:xfrm>
          <a:prstGeom prst="rect">
            <a:avLst/>
          </a:prstGeom>
          <a:effectLst>
            <a:glow rad="292100">
              <a:schemeClr val="accent4">
                <a:satMod val="175000"/>
                <a:alpha val="45000"/>
              </a:schemeClr>
            </a:glow>
            <a:reflection blurRad="6350" stA="66000" endPos="55000" dir="5400000" sy="-100000" algn="bl" rotWithShape="0"/>
            <a:softEdge rad="3175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01FA4D-194E-4FD3-B9B7-704ADB66BB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46" y="628148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4D3CF2-4F8B-4D42-A1DA-2EAF410EC25F}"/>
              </a:ext>
            </a:extLst>
          </p:cNvPr>
          <p:cNvSpPr txBox="1"/>
          <p:nvPr/>
        </p:nvSpPr>
        <p:spPr>
          <a:xfrm>
            <a:off x="190989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And they did not stop</a:t>
            </a:r>
          </a:p>
          <a:p>
            <a:r>
              <a:rPr lang="en-US" sz="4000" dirty="0"/>
              <a:t>Until one day the pod went</a:t>
            </a:r>
          </a:p>
          <a:p>
            <a:r>
              <a:rPr lang="en-US" sz="4000" b="1" dirty="0"/>
              <a:t>POP!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4ED13-4EF9-45B6-A3F1-B9F11B1E2C48}"/>
              </a:ext>
            </a:extLst>
          </p:cNvPr>
          <p:cNvSpPr txBox="1"/>
          <p:nvPr/>
        </p:nvSpPr>
        <p:spPr>
          <a:xfrm>
            <a:off x="6096000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So fat and round</a:t>
            </a:r>
          </a:p>
          <a:p>
            <a:r>
              <a:rPr lang="en-US" sz="4000" dirty="0"/>
              <a:t>Then all the peas</a:t>
            </a:r>
          </a:p>
          <a:p>
            <a:r>
              <a:rPr lang="en-US" sz="4000" dirty="0"/>
              <a:t>Fell to the 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E38BA-8CD0-4CAB-B32A-9271220FD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42"/>
          <a:stretch/>
        </p:blipFill>
        <p:spPr>
          <a:xfrm>
            <a:off x="7382622" y="5296639"/>
            <a:ext cx="4809378" cy="15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4A9C7C-C498-4205-BB4E-E4E85D12D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479054"/>
            <a:ext cx="3856357" cy="2923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7329E-1E1B-4B02-B259-FC77CDB88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62" y="298621"/>
            <a:ext cx="3856357" cy="29238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3D7738-A085-447D-BC04-647516251B39}"/>
              </a:ext>
            </a:extLst>
          </p:cNvPr>
          <p:cNvSpPr txBox="1"/>
          <p:nvPr/>
        </p:nvSpPr>
        <p:spPr>
          <a:xfrm>
            <a:off x="190989" y="587430"/>
            <a:ext cx="7568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Round and round the garden</a:t>
            </a:r>
          </a:p>
          <a:p>
            <a:r>
              <a:rPr lang="en-US" sz="4000" dirty="0"/>
              <a:t>Like a teddy bear</a:t>
            </a:r>
          </a:p>
          <a:p>
            <a:r>
              <a:rPr lang="en-US" sz="4000" dirty="0"/>
              <a:t>One step, two steps</a:t>
            </a:r>
          </a:p>
          <a:p>
            <a:r>
              <a:rPr lang="en-US" sz="4000" dirty="0"/>
              <a:t>Tickle you under there</a:t>
            </a:r>
          </a:p>
          <a:p>
            <a:endParaRPr lang="en-US" sz="4000" dirty="0"/>
          </a:p>
          <a:p>
            <a:r>
              <a:rPr lang="en-US" sz="4000" dirty="0"/>
              <a:t>Round and round the haystack </a:t>
            </a:r>
          </a:p>
          <a:p>
            <a:r>
              <a:rPr lang="en-US" sz="4000" dirty="0"/>
              <a:t>Like a little mouse</a:t>
            </a:r>
          </a:p>
          <a:p>
            <a:r>
              <a:rPr lang="en-US" sz="4000" dirty="0"/>
              <a:t>One step, two steps</a:t>
            </a:r>
          </a:p>
          <a:p>
            <a:r>
              <a:rPr lang="en-US" sz="4000" dirty="0"/>
              <a:t>Right inside the house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BF813-2089-461B-8A9A-F7F9848904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17" y="1313727"/>
            <a:ext cx="1920241" cy="2331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60D000-6362-4052-9BEC-48DBBFBE06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944" y="3645447"/>
            <a:ext cx="3018693" cy="3212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13B856-A65D-4BA7-8494-0A86B2C86F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90" y="5267241"/>
            <a:ext cx="2603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ED07146-CE95-4FC8-8C51-4DF33F7D2787}"/>
              </a:ext>
            </a:extLst>
          </p:cNvPr>
          <p:cNvSpPr txBox="1"/>
          <p:nvPr/>
        </p:nvSpPr>
        <p:spPr>
          <a:xfrm>
            <a:off x="190989" y="587430"/>
            <a:ext cx="7568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Mary, Mary, quite contrary</a:t>
            </a:r>
          </a:p>
          <a:p>
            <a:r>
              <a:rPr lang="en-US" sz="4000" dirty="0"/>
              <a:t>How does your garden grow?</a:t>
            </a:r>
          </a:p>
          <a:p>
            <a:r>
              <a:rPr lang="en-US" sz="4000" dirty="0"/>
              <a:t>With silver bells</a:t>
            </a:r>
          </a:p>
          <a:p>
            <a:r>
              <a:rPr lang="en-US" sz="4000" dirty="0"/>
              <a:t>And cockle shells</a:t>
            </a:r>
          </a:p>
          <a:p>
            <a:r>
              <a:rPr lang="en-US" sz="4000" dirty="0"/>
              <a:t>And pretty maids all in a row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C93633-8483-4033-BF75-7EE3DAA2F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7" b="1"/>
          <a:stretch/>
        </p:blipFill>
        <p:spPr>
          <a:xfrm>
            <a:off x="5852160" y="2450302"/>
            <a:ext cx="6339840" cy="44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A20FE6-95F8-4CF1-9793-6C76488EAA11}"/>
              </a:ext>
            </a:extLst>
          </p:cNvPr>
          <p:cNvSpPr txBox="1"/>
          <p:nvPr/>
        </p:nvSpPr>
        <p:spPr>
          <a:xfrm>
            <a:off x="190988" y="587430"/>
            <a:ext cx="98412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Ring a ring of roses</a:t>
            </a:r>
          </a:p>
          <a:p>
            <a:r>
              <a:rPr lang="en-US" sz="4000" dirty="0"/>
              <a:t>A pocket full of poses</a:t>
            </a:r>
          </a:p>
          <a:p>
            <a:r>
              <a:rPr lang="en-US" sz="4000" dirty="0" err="1"/>
              <a:t>Atishoo</a:t>
            </a:r>
            <a:r>
              <a:rPr lang="en-US" sz="4000" dirty="0"/>
              <a:t>, </a:t>
            </a:r>
            <a:r>
              <a:rPr lang="en-US" sz="4000" dirty="0" err="1"/>
              <a:t>atishoo</a:t>
            </a:r>
            <a:endParaRPr lang="en-US" sz="4000" dirty="0"/>
          </a:p>
          <a:p>
            <a:r>
              <a:rPr lang="en-US" sz="4000" dirty="0"/>
              <a:t>We all fall down</a:t>
            </a:r>
          </a:p>
          <a:p>
            <a:endParaRPr lang="en-US" sz="4000" dirty="0"/>
          </a:p>
          <a:p>
            <a:r>
              <a:rPr lang="en-US" sz="4000" dirty="0"/>
              <a:t>Fishes in the water</a:t>
            </a:r>
          </a:p>
          <a:p>
            <a:r>
              <a:rPr lang="en-US" sz="4000" dirty="0"/>
              <a:t>Fishes in the sea</a:t>
            </a:r>
          </a:p>
          <a:p>
            <a:r>
              <a:rPr lang="en-US" sz="4000" dirty="0"/>
              <a:t>We all jump up with a 1 – 2 –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C24CD-FF75-4813-AAF3-098A26D88B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23" y="130630"/>
            <a:ext cx="6270570" cy="62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8905-5796-4D57-8475-0F03B62BABDE}"/>
              </a:ext>
            </a:extLst>
          </p:cNvPr>
          <p:cNvSpPr txBox="1"/>
          <p:nvPr/>
        </p:nvSpPr>
        <p:spPr>
          <a:xfrm>
            <a:off x="0" y="138844"/>
            <a:ext cx="10625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The mulberry bush, the mulberry bush</a:t>
            </a:r>
          </a:p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On a cold and frosty morning</a:t>
            </a:r>
          </a:p>
          <a:p>
            <a:endParaRPr lang="en-US" sz="4000" dirty="0"/>
          </a:p>
          <a:p>
            <a:r>
              <a:rPr lang="en-US" sz="4000" dirty="0"/>
              <a:t>This is the way we comb our hair…</a:t>
            </a:r>
          </a:p>
          <a:p>
            <a:r>
              <a:rPr lang="en-US" sz="4000" dirty="0"/>
              <a:t>This is the way we brush our teeth…</a:t>
            </a:r>
          </a:p>
          <a:p>
            <a:r>
              <a:rPr lang="en-US" sz="4000" dirty="0"/>
              <a:t>This is the way we put on clothes…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30ABC-E043-4341-ADE8-94597DAA5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0"/>
          <a:stretch/>
        </p:blipFill>
        <p:spPr>
          <a:xfrm>
            <a:off x="6032388" y="3735977"/>
            <a:ext cx="6185738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16A19F-4274-496A-A668-E91E436B7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12763"/>
          <a:stretch/>
        </p:blipFill>
        <p:spPr>
          <a:xfrm>
            <a:off x="0" y="-1"/>
            <a:ext cx="1221670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16A19F-4274-496A-A668-E91E436B7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12763"/>
          <a:stretch/>
        </p:blipFill>
        <p:spPr>
          <a:xfrm>
            <a:off x="0" y="-1"/>
            <a:ext cx="12216704" cy="6858001"/>
          </a:xfrm>
          <a:prstGeom prst="rect">
            <a:avLst/>
          </a:prstGeom>
        </p:spPr>
      </p:pic>
      <p:pic>
        <p:nvPicPr>
          <p:cNvPr id="3" name="Graphic 2" descr="Crown">
            <a:extLst>
              <a:ext uri="{FF2B5EF4-FFF2-40B4-BE49-F238E27FC236}">
                <a16:creationId xmlns:a16="http://schemas.microsoft.com/office/drawing/2014/main" id="{C3100B3F-0054-4325-A188-3549AE465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747" y="-1"/>
            <a:ext cx="3272590" cy="27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E0A42-06DF-4F0C-964F-CE368272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r="1338" b="221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574EF9-AB4A-4EB9-B99A-C4C0CFBD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0327" y="2117558"/>
            <a:ext cx="3781926" cy="3781926"/>
          </a:xfrm>
          <a:prstGeom prst="rect">
            <a:avLst/>
          </a:prstGeom>
          <a:effectLst>
            <a:glow rad="292100">
              <a:schemeClr val="accent4">
                <a:satMod val="175000"/>
                <a:alpha val="45000"/>
              </a:schemeClr>
            </a:glow>
            <a:reflection blurRad="6350" stA="66000" endPos="55000" dir="5400000" sy="-100000" algn="bl" rotWithShape="0"/>
            <a:softEdge rad="31750"/>
          </a:effectLst>
        </p:spPr>
      </p:pic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55325C76-4845-4C86-A57C-2593FB040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1769" y="1250165"/>
            <a:ext cx="1162708" cy="9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9F117-20AF-4F69-909F-6FA45C48E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>
          <a:xfrm flipH="1">
            <a:off x="0" y="0"/>
            <a:ext cx="12192000" cy="6934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5761F-1B52-4E4B-8EA2-15DD95818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567" y="3717756"/>
            <a:ext cx="9030960" cy="3505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4483C-EC6B-4327-9B22-41B5BDE8E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37938" y="2637836"/>
            <a:ext cx="6354062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1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49229-35FF-41E3-BE3B-5D3A5A11B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2" b="30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2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00E69BEB-452E-422C-809C-3A0D5620E43B}"/>
              </a:ext>
            </a:extLst>
          </p:cNvPr>
          <p:cNvSpPr/>
          <p:nvPr/>
        </p:nvSpPr>
        <p:spPr>
          <a:xfrm>
            <a:off x="3585412" y="577515"/>
            <a:ext cx="5005136" cy="5847347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4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E0A42-06DF-4F0C-964F-CE368272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r="1338" b="221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CEF37A27-C707-469F-A446-E0BAE4444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021" y="1275348"/>
            <a:ext cx="1184905" cy="1010654"/>
          </a:xfrm>
          <a:prstGeom prst="rect">
            <a:avLst/>
          </a:prstGeom>
        </p:spPr>
      </p:pic>
      <p:pic>
        <p:nvPicPr>
          <p:cNvPr id="7" name="Graphic 6" descr="Crown">
            <a:extLst>
              <a:ext uri="{FF2B5EF4-FFF2-40B4-BE49-F238E27FC236}">
                <a16:creationId xmlns:a16="http://schemas.microsoft.com/office/drawing/2014/main" id="{1776196B-C351-41B0-9C82-3C066097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4737" y="1756612"/>
            <a:ext cx="1184905" cy="1010654"/>
          </a:xfrm>
          <a:prstGeom prst="rect">
            <a:avLst/>
          </a:prstGeom>
        </p:spPr>
      </p:pic>
      <p:pic>
        <p:nvPicPr>
          <p:cNvPr id="8" name="Graphic 7" descr="Crown">
            <a:extLst>
              <a:ext uri="{FF2B5EF4-FFF2-40B4-BE49-F238E27FC236}">
                <a16:creationId xmlns:a16="http://schemas.microsoft.com/office/drawing/2014/main" id="{1F13BC00-98E0-4A66-9549-3068E2BB2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357" y="0"/>
            <a:ext cx="3272590" cy="2791327"/>
          </a:xfrm>
          <a:prstGeom prst="rect">
            <a:avLst/>
          </a:prstGeom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3D49DF88-2727-4315-987F-CA210F1468FD}"/>
              </a:ext>
            </a:extLst>
          </p:cNvPr>
          <p:cNvSpPr/>
          <p:nvPr/>
        </p:nvSpPr>
        <p:spPr>
          <a:xfrm>
            <a:off x="622735" y="0"/>
            <a:ext cx="2986738" cy="3056021"/>
          </a:xfrm>
          <a:prstGeom prst="noSmoking">
            <a:avLst>
              <a:gd name="adj" fmla="val 107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11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249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203</cp:revision>
  <dcterms:created xsi:type="dcterms:W3CDTF">2018-02-18T22:59:32Z</dcterms:created>
  <dcterms:modified xsi:type="dcterms:W3CDTF">2018-09-12T02:48:16Z</dcterms:modified>
</cp:coreProperties>
</file>