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7" r:id="rId3"/>
    <p:sldId id="256" r:id="rId4"/>
    <p:sldId id="257" r:id="rId5"/>
    <p:sldId id="258" r:id="rId6"/>
    <p:sldId id="259" r:id="rId7"/>
    <p:sldId id="260" r:id="rId8"/>
    <p:sldId id="261" r:id="rId9"/>
    <p:sldId id="263" r:id="rId10"/>
    <p:sldId id="264" r:id="rId11"/>
    <p:sldId id="265" r:id="rId12"/>
    <p:sldId id="266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FF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 showGuides="1">
      <p:cViewPr>
        <p:scale>
          <a:sx n="68" d="100"/>
          <a:sy n="68" d="100"/>
        </p:scale>
        <p:origin x="53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4EB01-9E75-492B-9265-3E14607B26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17307F-90F4-4F7C-91A1-1482864180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293559-29FE-47CA-BEFE-53EDD16EE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7ED4B-5248-4636-9751-E18410885E25}" type="datetimeFigureOut">
              <a:rPr lang="en-GB" smtClean="0"/>
              <a:t>21/02/2018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D74DB8-C6D7-415E-884E-709528F39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D6FBDD-1B49-4FC9-A1F6-3B180A796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B5C2C-C0C5-4B53-9B40-C4B5974217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0017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7F4E7-43A4-4F5A-91B9-BBAD7459F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CBC5E0-DE3E-4E9A-8CFF-280C910A2E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065C08-807B-47BF-A19F-C27CE44D9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7ED4B-5248-4636-9751-E18410885E25}" type="datetimeFigureOut">
              <a:rPr lang="en-GB" smtClean="0"/>
              <a:t>21/02/2018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4A9E65-0BFD-4397-83F0-893B58E0D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88185F-5BB8-4E78-A3CA-AC172B0C1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B5C2C-C0C5-4B53-9B40-C4B5974217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8360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8D554A-E7BF-4A12-A973-259D1BF1C3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CBD0-438D-4573-AC60-D16C622F41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C50B4C-C432-4B7F-A994-64F35809E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7ED4B-5248-4636-9751-E18410885E25}" type="datetimeFigureOut">
              <a:rPr lang="en-GB" smtClean="0"/>
              <a:t>21/02/2018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FB68C9-FA17-46D7-9997-1643ED904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48C9D5-2A79-48B8-81F2-4742AF01C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B5C2C-C0C5-4B53-9B40-C4B5974217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73634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9DE21-BEEC-48A5-BA1D-B7ED4A802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48554C-5516-4870-A100-4233DDEC44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71F38-7F36-46E0-9936-E60AA6313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7ED4B-5248-4636-9751-E18410885E25}" type="datetimeFigureOut">
              <a:rPr lang="en-GB" smtClean="0"/>
              <a:t>21/02/2018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5BABC4-6140-4D8B-B46D-77AA044DD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85E203-C2AB-40D1-8B3F-E92439724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B5C2C-C0C5-4B53-9B40-C4B5974217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3914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061FD-97D9-4041-A024-A5B0A825A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57F37E-9F6A-441D-B82B-E835E110D0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BC82A8-B665-4E48-B2D4-4185BB2D5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7ED4B-5248-4636-9751-E18410885E25}" type="datetimeFigureOut">
              <a:rPr lang="en-GB" smtClean="0"/>
              <a:t>21/02/2018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57B831-5D43-4FFA-A7C8-C16F84E9C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87CCF4-9AE1-419A-AC31-7546F1C0F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B5C2C-C0C5-4B53-9B40-C4B5974217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9787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1EBFA-A402-4433-86E0-4CB7A4EF1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D94034-FFEF-489E-8DFD-8F73D2A2BD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1DDCD1-5AE3-49FD-BC58-BC6B7BFC0C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C872A2-2F9A-4C33-A748-F82194D4A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7ED4B-5248-4636-9751-E18410885E25}" type="datetimeFigureOut">
              <a:rPr lang="en-GB" smtClean="0"/>
              <a:t>21/02/2018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FB56FB-7C77-4D3E-9084-3C7317A3C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6BEEBA-5B8A-4B58-914C-FD5B34AAA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B5C2C-C0C5-4B53-9B40-C4B5974217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5499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BF129-9FE6-4F0F-B8DF-1F17F89CA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E4D90-64D8-455B-8A2C-10C3EDDC22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514A57-B27B-4B25-9CC3-5E9C3F974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E4BF71-C6D9-4186-A09A-E8AEA9846A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84C9E7-89DF-414B-A660-34E3A5CEFC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4CE943-DFE8-43DF-9D3A-D68FFB2E9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7ED4B-5248-4636-9751-E18410885E25}" type="datetimeFigureOut">
              <a:rPr lang="en-GB" smtClean="0"/>
              <a:t>21/02/2018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F535BC6-01C4-48EA-BAC1-25FCE0E9E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9A6FFD0-F1AD-4CD5-8366-3925F9CFA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B5C2C-C0C5-4B53-9B40-C4B5974217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8737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A8DFB-E030-41C2-BC29-5CA440DA0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58CB2C-81EE-4948-B598-7CA62A1FB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7ED4B-5248-4636-9751-E18410885E25}" type="datetimeFigureOut">
              <a:rPr lang="en-GB" smtClean="0"/>
              <a:t>21/02/2018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34D8CA-112D-455C-AA71-776DA43A1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0AA8DC-2D15-4D03-BE83-F2F34ED5E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B5C2C-C0C5-4B53-9B40-C4B5974217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7120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EC5A96E-B196-4FE5-94A5-7B0E8DBEF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7ED4B-5248-4636-9751-E18410885E25}" type="datetimeFigureOut">
              <a:rPr lang="en-GB" smtClean="0"/>
              <a:t>21/02/2018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E1C143-5FFD-4426-B498-F4A51404E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C2CB5-89C5-4BA4-B4F3-6DD07EDAA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B5C2C-C0C5-4B53-9B40-C4B5974217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57835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E6C43-DA0F-48CD-B848-6F45BA635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1DDC69-4655-43FE-B4A1-29D148B7A8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51980E-ACC3-4F30-B7A7-7F257CA322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C7A806-6FDE-4921-A682-788BF958B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7ED4B-5248-4636-9751-E18410885E25}" type="datetimeFigureOut">
              <a:rPr lang="en-GB" smtClean="0"/>
              <a:t>21/02/2018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525F99-BC46-4DD6-A9DC-B0DE2AAD2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34381F-9F9C-4250-AC5F-94655089B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B5C2C-C0C5-4B53-9B40-C4B5974217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5920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07DAB-52B0-442D-8650-8D5A04DA6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D704A5-EBF1-4A0F-B788-6EBC217BB3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6146C6-F46E-4198-BB7A-ED57663A54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74952C-0780-444B-BF50-CF78397C9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7ED4B-5248-4636-9751-E18410885E25}" type="datetimeFigureOut">
              <a:rPr lang="en-GB" smtClean="0"/>
              <a:t>21/02/2018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8DEAAB-0DAE-4140-AAB6-B0E8F9330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1E986E-63AC-417C-B7A2-6BD9DB180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B5C2C-C0C5-4B53-9B40-C4B5974217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4848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36029A-0CAA-4FB7-B428-A8D0888FC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48AA54-CFB7-4DF2-91B1-8C438D6518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29FA58-CBE8-4959-9D53-898C76AD6A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07ED4B-5248-4636-9751-E18410885E25}" type="datetimeFigureOut">
              <a:rPr lang="en-GB" smtClean="0"/>
              <a:t>21/02/2018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893DFC-FACE-493B-9F9B-897E84A76A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B8B6FC-D711-46FA-A7FD-5B67599E34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7B5C2C-C0C5-4B53-9B40-C4B5974217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5089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CD68D6A-4566-42DF-A8C7-356444EB8372}"/>
              </a:ext>
            </a:extLst>
          </p:cNvPr>
          <p:cNvGrpSpPr/>
          <p:nvPr/>
        </p:nvGrpSpPr>
        <p:grpSpPr>
          <a:xfrm>
            <a:off x="1524000" y="-1031"/>
            <a:ext cx="9144000" cy="5859390"/>
            <a:chOff x="216953" y="256032"/>
            <a:chExt cx="9132616" cy="617078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E37D155-F27F-4013-B4D8-A3369B4957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953" y="256032"/>
              <a:ext cx="9132616" cy="6170786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0084A1E-00D6-4C2B-A51A-7DFD1E2C0314}"/>
                </a:ext>
              </a:extLst>
            </p:cNvPr>
            <p:cNvSpPr/>
            <p:nvPr/>
          </p:nvSpPr>
          <p:spPr>
            <a:xfrm>
              <a:off x="1887757" y="256032"/>
              <a:ext cx="5368497" cy="269030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b="1" dirty="0">
                  <a:ln w="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ndy" panose="02020500000000000000" pitchFamily="18" charset="2"/>
                </a:rPr>
                <a:t>WELCOME</a:t>
              </a:r>
            </a:p>
            <a:p>
              <a:pPr algn="ctr"/>
              <a:r>
                <a:rPr lang="en-US" sz="4000" b="1" dirty="0">
                  <a:ln w="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ndy" panose="02020500000000000000" pitchFamily="18" charset="2"/>
                </a:rPr>
                <a:t>to the</a:t>
              </a:r>
              <a:endParaRPr lang="en-US" sz="6000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ndy" panose="02020500000000000000" pitchFamily="18" charset="2"/>
              </a:endParaRPr>
            </a:p>
            <a:p>
              <a:pPr algn="ctr"/>
              <a:r>
                <a:rPr lang="en-US" sz="6000" b="1" dirty="0">
                  <a:ln w="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ndy" panose="02020500000000000000" pitchFamily="18" charset="2"/>
                </a:rPr>
                <a:t>Preschool Playgroup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73401DA-34BF-46DA-A4D4-AF574451B807}"/>
              </a:ext>
            </a:extLst>
          </p:cNvPr>
          <p:cNvGrpSpPr/>
          <p:nvPr/>
        </p:nvGrpSpPr>
        <p:grpSpPr>
          <a:xfrm>
            <a:off x="1847562" y="6054199"/>
            <a:ext cx="8721966" cy="656208"/>
            <a:chOff x="323562" y="6054199"/>
            <a:chExt cx="8721966" cy="65620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3CCABDD-C43C-4E5E-B932-CBAC34AFB6EA}"/>
                </a:ext>
              </a:extLst>
            </p:cNvPr>
            <p:cNvSpPr txBox="1"/>
            <p:nvPr/>
          </p:nvSpPr>
          <p:spPr>
            <a:xfrm>
              <a:off x="880284" y="6230319"/>
              <a:ext cx="26936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latin typeface="HW Andy" panose="03080602030302030203" pitchFamily="66" charset="0"/>
                </a:rPr>
                <a:t>Run by Holy Trinity Church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D048551-4D7B-464B-8352-0AEA14451275}"/>
                </a:ext>
              </a:extLst>
            </p:cNvPr>
            <p:cNvSpPr txBox="1"/>
            <p:nvPr/>
          </p:nvSpPr>
          <p:spPr>
            <a:xfrm>
              <a:off x="4056206" y="6230319"/>
              <a:ext cx="20632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latin typeface="HW Andy" panose="03080602030302030203" pitchFamily="66" charset="0"/>
                </a:rPr>
                <a:t>Find us on Facebook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A2AA78C-E9FC-488D-9B88-BD2237EFBE48}"/>
                </a:ext>
              </a:extLst>
            </p:cNvPr>
            <p:cNvSpPr txBox="1"/>
            <p:nvPr/>
          </p:nvSpPr>
          <p:spPr>
            <a:xfrm>
              <a:off x="6686768" y="6230319"/>
              <a:ext cx="23587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latin typeface="HW Andy" panose="03080602030302030203" pitchFamily="66" charset="0"/>
                </a:rPr>
                <a:t>playgroup@htcchicago.org</a:t>
              </a: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F42AED0-686C-4C90-A4F7-593417BD1E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03" t="16414" r="13756" b="14068"/>
            <a:stretch/>
          </p:blipFill>
          <p:spPr>
            <a:xfrm>
              <a:off x="3545048" y="6119563"/>
              <a:ext cx="628436" cy="59084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14D3FA4-500C-4C48-A066-A688E29916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562" y="6054199"/>
              <a:ext cx="610488" cy="610488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F8FD3E8-E68D-4333-81B3-9BC93B1F12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58356" y="6188115"/>
              <a:ext cx="650449" cy="4730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706150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2746C8D-401F-44AC-82BB-2451AADEEA0C}"/>
              </a:ext>
            </a:extLst>
          </p:cNvPr>
          <p:cNvSpPr txBox="1"/>
          <p:nvPr/>
        </p:nvSpPr>
        <p:spPr>
          <a:xfrm>
            <a:off x="190989" y="587430"/>
            <a:ext cx="11239011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Hickory Dickory Dock</a:t>
            </a:r>
          </a:p>
          <a:p>
            <a:r>
              <a:rPr lang="en-US" sz="4000" dirty="0"/>
              <a:t>The mouse ran up the clock</a:t>
            </a:r>
          </a:p>
          <a:p>
            <a:r>
              <a:rPr lang="en-US" sz="4000" b="1" dirty="0"/>
              <a:t>The clock struck one</a:t>
            </a:r>
          </a:p>
          <a:p>
            <a:r>
              <a:rPr lang="en-US" sz="4000" b="1" dirty="0"/>
              <a:t>The mouse ran down</a:t>
            </a:r>
          </a:p>
          <a:p>
            <a:r>
              <a:rPr lang="en-US" sz="4000" dirty="0"/>
              <a:t>Hickory Dickory Dock</a:t>
            </a:r>
          </a:p>
          <a:p>
            <a:endParaRPr lang="en-US" sz="4000" dirty="0"/>
          </a:p>
          <a:p>
            <a:r>
              <a:rPr lang="en-US" sz="4000" b="1" dirty="0"/>
              <a:t>The clock struck two</a:t>
            </a:r>
          </a:p>
          <a:p>
            <a:r>
              <a:rPr lang="en-US" sz="4000" b="1" dirty="0"/>
              <a:t>The mouse said ‘Boo!’</a:t>
            </a:r>
          </a:p>
          <a:p>
            <a:r>
              <a:rPr lang="en-US" sz="4000" b="1" dirty="0"/>
              <a:t>The clock struck three</a:t>
            </a:r>
          </a:p>
          <a:p>
            <a:r>
              <a:rPr lang="en-US" sz="4000" b="1" dirty="0"/>
              <a:t>The mouse went ‘</a:t>
            </a:r>
            <a:r>
              <a:rPr lang="en-US" sz="4000" b="1" dirty="0" err="1"/>
              <a:t>Wheee</a:t>
            </a:r>
            <a:r>
              <a:rPr lang="en-US" sz="4000" b="1" dirty="0"/>
              <a:t>!’</a:t>
            </a:r>
            <a:endParaRPr lang="en-US" sz="4000" dirty="0"/>
          </a:p>
        </p:txBody>
      </p:sp>
      <p:sp>
        <p:nvSpPr>
          <p:cNvPr id="6" name="AutoShape 2" descr="Image result for cartoon camel">
            <a:extLst>
              <a:ext uri="{FF2B5EF4-FFF2-40B4-BE49-F238E27FC236}">
                <a16:creationId xmlns:a16="http://schemas.microsoft.com/office/drawing/2014/main" id="{3B6CC851-0365-4127-9984-5478C9913C7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48200" y="1981200"/>
            <a:ext cx="28956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3EEFFC1-BBCD-41F4-944C-47C02126FD6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37233" y="199871"/>
            <a:ext cx="3522746" cy="647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9839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>
            <a:extLst>
              <a:ext uri="{FF2B5EF4-FFF2-40B4-BE49-F238E27FC236}">
                <a16:creationId xmlns:a16="http://schemas.microsoft.com/office/drawing/2014/main" id="{F468D275-4A89-43D3-815A-C6E2B3B61B77}"/>
              </a:ext>
            </a:extLst>
          </p:cNvPr>
          <p:cNvSpPr txBox="1"/>
          <p:nvPr/>
        </p:nvSpPr>
        <p:spPr>
          <a:xfrm>
            <a:off x="351411" y="584252"/>
            <a:ext cx="1155985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Baa </a:t>
            </a:r>
            <a:r>
              <a:rPr lang="en-US" sz="4000" dirty="0" err="1"/>
              <a:t>baa</a:t>
            </a:r>
            <a:r>
              <a:rPr lang="en-US" sz="4000" dirty="0"/>
              <a:t> black sheep have you </a:t>
            </a:r>
            <a:r>
              <a:rPr lang="en-US" sz="4000"/>
              <a:t>any wool?</a:t>
            </a:r>
            <a:endParaRPr lang="en-US" sz="4000" dirty="0"/>
          </a:p>
          <a:p>
            <a:r>
              <a:rPr lang="en-US" sz="4000" dirty="0"/>
              <a:t>Yes sir, yes sir, three bags full</a:t>
            </a:r>
          </a:p>
          <a:p>
            <a:r>
              <a:rPr lang="en-US" sz="4000" dirty="0"/>
              <a:t>One for the master</a:t>
            </a:r>
          </a:p>
          <a:p>
            <a:r>
              <a:rPr lang="en-US" sz="4000" dirty="0"/>
              <a:t>One for the dame</a:t>
            </a:r>
          </a:p>
          <a:p>
            <a:r>
              <a:rPr lang="en-US" sz="4000" dirty="0"/>
              <a:t>And one for the little boy who lives down the lane. 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E6D89CF-6CEA-4859-A7C7-D0B85D7B85A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3427" y="3754350"/>
            <a:ext cx="4138124" cy="291373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C0CD3AD-316C-4EC8-9C9C-85256EBE030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76837" y="3787723"/>
            <a:ext cx="1838325" cy="248602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9D4B13F-23D4-499B-BBE3-6321A4512E0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51931" y="3799443"/>
            <a:ext cx="1838325" cy="248602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0BD5FE4-2510-4C86-AC16-00C21833755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87176" y="3813511"/>
            <a:ext cx="1838325" cy="248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631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2746C8D-401F-44AC-82BB-2451AADEEA0C}"/>
              </a:ext>
            </a:extLst>
          </p:cNvPr>
          <p:cNvSpPr txBox="1"/>
          <p:nvPr/>
        </p:nvSpPr>
        <p:spPr>
          <a:xfrm>
            <a:off x="399537" y="724932"/>
            <a:ext cx="758248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Old Man Noah had a boat</a:t>
            </a:r>
          </a:p>
          <a:p>
            <a:r>
              <a:rPr lang="en-US" sz="4000" dirty="0"/>
              <a:t>E-I-E-I-O</a:t>
            </a:r>
          </a:p>
          <a:p>
            <a:r>
              <a:rPr lang="en-US" sz="4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on that boat he had a …</a:t>
            </a:r>
          </a:p>
          <a:p>
            <a:r>
              <a:rPr lang="en-US" sz="4000" dirty="0"/>
              <a:t>E-I-E-I-O</a:t>
            </a:r>
          </a:p>
          <a:p>
            <a:r>
              <a:rPr lang="en-US" sz="4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 a … here and a … there</a:t>
            </a:r>
          </a:p>
          <a:p>
            <a:r>
              <a:rPr lang="en-US" sz="4000" dirty="0"/>
              <a:t>Here a … there a … everywhere a …</a:t>
            </a:r>
          </a:p>
          <a:p>
            <a:r>
              <a:rPr lang="en-US" sz="4000" dirty="0"/>
              <a:t>Old Man Noah had a boat</a:t>
            </a:r>
          </a:p>
          <a:p>
            <a:r>
              <a:rPr lang="en-US" sz="4000" dirty="0"/>
              <a:t>E-I-E-I-O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416037-1712-4C66-936D-D0BE2D60436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97544" y="2445507"/>
            <a:ext cx="4752975" cy="410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8199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976ECE4-1312-4D3B-8B72-AB0D28649C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320" y="0"/>
            <a:ext cx="10287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91E3744-F0D4-4F25-9CD5-67110B2099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858"/>
          <a:stretch/>
        </p:blipFill>
        <p:spPr>
          <a:xfrm flipH="1">
            <a:off x="10044333" y="0"/>
            <a:ext cx="2151785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6A4520E-A436-440C-BF52-C48EE8A6C9C4}"/>
              </a:ext>
            </a:extLst>
          </p:cNvPr>
          <p:cNvSpPr/>
          <p:nvPr/>
        </p:nvSpPr>
        <p:spPr>
          <a:xfrm>
            <a:off x="6193232" y="225083"/>
            <a:ext cx="5002343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Next week:</a:t>
            </a:r>
          </a:p>
          <a:p>
            <a:pPr algn="ctr"/>
            <a:r>
              <a:rPr lang="en-US" sz="8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Water play</a:t>
            </a:r>
            <a:endParaRPr lang="en-US" sz="80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23B0B4D-EC1E-4F40-973F-8859E50A5A01}"/>
              </a:ext>
            </a:extLst>
          </p:cNvPr>
          <p:cNvSpPr/>
          <p:nvPr/>
        </p:nvSpPr>
        <p:spPr>
          <a:xfrm>
            <a:off x="6865043" y="2967335"/>
            <a:ext cx="5314388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Bring something </a:t>
            </a:r>
            <a:r>
              <a:rPr lang="en-US" sz="5400" b="1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splashproof</a:t>
            </a:r>
            <a:endParaRPr lang="en-U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algn="ctr"/>
            <a:r>
              <a:rPr lang="en-US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Or a change of clothes</a:t>
            </a:r>
            <a:endParaRPr lang="en-U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242952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636923F-A28D-4379-8479-8C0F9DB69B6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45240" y="456031"/>
            <a:ext cx="6168326" cy="620307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7DF4453-4E2B-48F0-89C0-539164151501}"/>
              </a:ext>
            </a:extLst>
          </p:cNvPr>
          <p:cNvSpPr/>
          <p:nvPr/>
        </p:nvSpPr>
        <p:spPr>
          <a:xfrm>
            <a:off x="678434" y="2644170"/>
            <a:ext cx="897534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3810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God Rescues</a:t>
            </a:r>
          </a:p>
        </p:txBody>
      </p:sp>
    </p:spTree>
    <p:extLst>
      <p:ext uri="{BB962C8B-B14F-4D97-AF65-F5344CB8AC3E}">
        <p14:creationId xmlns:p14="http://schemas.microsoft.com/office/powerpoint/2010/main" val="8740578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516A614-B90A-4DD5-B820-9047528AD2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34" b="8148"/>
          <a:stretch/>
        </p:blipFill>
        <p:spPr>
          <a:xfrm>
            <a:off x="0" y="0"/>
            <a:ext cx="122124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5583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EEB4243-D8B3-4418-9A44-EBF6432CEE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0" b="1125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4258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D5A1C42-EE9B-4258-828D-122671B0A4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0" y="0"/>
            <a:ext cx="5334000" cy="5334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8B1C51-4B50-45C1-86A8-6DB5DF1B8B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6"/>
          <a:stretch/>
        </p:blipFill>
        <p:spPr>
          <a:xfrm>
            <a:off x="0" y="0"/>
            <a:ext cx="103623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4052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1AC91E-BD8F-425D-B610-56320B9712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9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7727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ABB181-54C5-4FC9-B2CE-2FF58A4E0C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318" b="9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0435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9A0CA81-E4B4-4357-B676-56C0206B0C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625"/>
          <a:stretch/>
        </p:blipFill>
        <p:spPr>
          <a:xfrm>
            <a:off x="-1" y="-1"/>
            <a:ext cx="12199625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3570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2746C8D-401F-44AC-82BB-2451AADEEA0C}"/>
              </a:ext>
            </a:extLst>
          </p:cNvPr>
          <p:cNvSpPr txBox="1"/>
          <p:nvPr/>
        </p:nvSpPr>
        <p:spPr>
          <a:xfrm>
            <a:off x="190989" y="587430"/>
            <a:ext cx="1123901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See the little </a:t>
            </a:r>
            <a:r>
              <a:rPr lang="en-US" sz="4000" b="1" dirty="0"/>
              <a:t>bunnies</a:t>
            </a:r>
            <a:r>
              <a:rPr lang="en-US" sz="4000" dirty="0"/>
              <a:t> sleeping ‘til noon</a:t>
            </a:r>
          </a:p>
          <a:p>
            <a:r>
              <a:rPr lang="en-US" sz="4000" dirty="0"/>
              <a:t>Shall we try and wake them with a merry tune?</a:t>
            </a:r>
          </a:p>
          <a:p>
            <a:r>
              <a:rPr lang="en-US" sz="4000" dirty="0"/>
              <a:t>They’re so still, are they ill?</a:t>
            </a:r>
          </a:p>
          <a:p>
            <a:r>
              <a:rPr lang="en-US" sz="4000" dirty="0"/>
              <a:t>Wake up soon!</a:t>
            </a:r>
          </a:p>
          <a:p>
            <a:r>
              <a:rPr lang="en-US" sz="4000" b="1" dirty="0"/>
              <a:t>Hop</a:t>
            </a:r>
            <a:r>
              <a:rPr lang="en-US" sz="4000" dirty="0"/>
              <a:t> </a:t>
            </a:r>
            <a:r>
              <a:rPr lang="en-US" sz="4000" b="1" dirty="0"/>
              <a:t>little bunnies, hop, hop, hop x3</a:t>
            </a:r>
          </a:p>
          <a:p>
            <a:r>
              <a:rPr lang="en-US" sz="4000" b="1" dirty="0"/>
              <a:t>Hop and Stop!</a:t>
            </a:r>
          </a:p>
          <a:p>
            <a:endParaRPr lang="en-US" sz="40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ABA000-9058-4061-A92F-51C80732AF3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02130" y="3871439"/>
            <a:ext cx="2237661" cy="2895600"/>
          </a:xfrm>
          <a:prstGeom prst="rect">
            <a:avLst/>
          </a:prstGeom>
        </p:spPr>
      </p:pic>
      <p:sp>
        <p:nvSpPr>
          <p:cNvPr id="6" name="AutoShape 2" descr="Image result for cartoon camel">
            <a:extLst>
              <a:ext uri="{FF2B5EF4-FFF2-40B4-BE49-F238E27FC236}">
                <a16:creationId xmlns:a16="http://schemas.microsoft.com/office/drawing/2014/main" id="{3B6CC851-0365-4127-9984-5478C9913C7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48200" y="1981200"/>
            <a:ext cx="28956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FCEEC8D-6215-4036-AB0A-06899C72B39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07880" y="3870214"/>
            <a:ext cx="2600444" cy="2888240"/>
          </a:xfrm>
          <a:prstGeom prst="rect">
            <a:avLst/>
          </a:prstGeom>
          <a:noFill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782D314-97E7-4078-B119-B0CEB6B4340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72638" y="3862854"/>
            <a:ext cx="289560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9456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197</Words>
  <Application>Microsoft Office PowerPoint</Application>
  <PresentationFormat>Widescreen</PresentationFormat>
  <Paragraphs>40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Andy</vt:lpstr>
      <vt:lpstr>Arial</vt:lpstr>
      <vt:lpstr>Arial Black</vt:lpstr>
      <vt:lpstr>Calibri</vt:lpstr>
      <vt:lpstr>Calibri Light</vt:lpstr>
      <vt:lpstr>HW Andy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HaNnAh Trasler</dc:creator>
  <cp:lastModifiedBy>HaNnAh Trasler</cp:lastModifiedBy>
  <cp:revision>8</cp:revision>
  <dcterms:created xsi:type="dcterms:W3CDTF">2018-02-18T22:59:32Z</dcterms:created>
  <dcterms:modified xsi:type="dcterms:W3CDTF">2018-02-21T13:22:15Z</dcterms:modified>
</cp:coreProperties>
</file>