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48" y="6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8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1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6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37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4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18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3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6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2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7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0708-4AC2-45E3-9D17-BCCC7AF99470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71343-E7D5-4248-8D17-7925FBDF0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6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Sailboat">
            <a:extLst>
              <a:ext uri="{FF2B5EF4-FFF2-40B4-BE49-F238E27FC236}">
                <a16:creationId xmlns:a16="http://schemas.microsoft.com/office/drawing/2014/main" id="{6497BC4F-1512-4FF6-90F2-B3B74180D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172" y="1177835"/>
            <a:ext cx="2355669" cy="2355669"/>
          </a:xfrm>
          <a:prstGeom prst="rect">
            <a:avLst/>
          </a:prstGeom>
        </p:spPr>
      </p:pic>
      <p:pic>
        <p:nvPicPr>
          <p:cNvPr id="6" name="Graphic 5" descr="Sailboat">
            <a:extLst>
              <a:ext uri="{FF2B5EF4-FFF2-40B4-BE49-F238E27FC236}">
                <a16:creationId xmlns:a16="http://schemas.microsoft.com/office/drawing/2014/main" id="{DA8FB877-AAE9-45B3-AF6A-0DF54F9B2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492034" y="-1"/>
            <a:ext cx="2355669" cy="2355669"/>
          </a:xfrm>
          <a:prstGeom prst="rect">
            <a:avLst/>
          </a:prstGeom>
        </p:spPr>
      </p:pic>
      <p:pic>
        <p:nvPicPr>
          <p:cNvPr id="7" name="Graphic 6" descr="Sailboat">
            <a:extLst>
              <a:ext uri="{FF2B5EF4-FFF2-40B4-BE49-F238E27FC236}">
                <a16:creationId xmlns:a16="http://schemas.microsoft.com/office/drawing/2014/main" id="{1A6B19A8-6BED-476E-84A7-1806036CE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357841" y="1177836"/>
            <a:ext cx="2355669" cy="2355669"/>
          </a:xfrm>
          <a:prstGeom prst="rect">
            <a:avLst/>
          </a:prstGeom>
        </p:spPr>
      </p:pic>
      <p:pic>
        <p:nvPicPr>
          <p:cNvPr id="8" name="Graphic 7" descr="Sailboat">
            <a:extLst>
              <a:ext uri="{FF2B5EF4-FFF2-40B4-BE49-F238E27FC236}">
                <a16:creationId xmlns:a16="http://schemas.microsoft.com/office/drawing/2014/main" id="{F86DC29B-B68D-4ACC-9ABD-18B1C71A7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2847703" y="0"/>
            <a:ext cx="2355669" cy="2355669"/>
          </a:xfrm>
          <a:prstGeom prst="rect">
            <a:avLst/>
          </a:prstGeom>
        </p:spPr>
      </p:pic>
      <p:pic>
        <p:nvPicPr>
          <p:cNvPr id="9" name="Graphic 8" descr="Sailboat">
            <a:extLst>
              <a:ext uri="{FF2B5EF4-FFF2-40B4-BE49-F238E27FC236}">
                <a16:creationId xmlns:a16="http://schemas.microsoft.com/office/drawing/2014/main" id="{48DAC73D-5769-4CD6-BBC4-9E713C3DE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713510" y="1177836"/>
            <a:ext cx="2355669" cy="2355669"/>
          </a:xfrm>
          <a:prstGeom prst="rect">
            <a:avLst/>
          </a:prstGeom>
        </p:spPr>
      </p:pic>
      <p:pic>
        <p:nvPicPr>
          <p:cNvPr id="10" name="Graphic 9" descr="Sailboat">
            <a:extLst>
              <a:ext uri="{FF2B5EF4-FFF2-40B4-BE49-F238E27FC236}">
                <a16:creationId xmlns:a16="http://schemas.microsoft.com/office/drawing/2014/main" id="{19A86F6B-008E-474E-B2DE-D0C338F37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203372" y="0"/>
            <a:ext cx="2355669" cy="2355669"/>
          </a:xfrm>
          <a:prstGeom prst="rect">
            <a:avLst/>
          </a:prstGeom>
        </p:spPr>
      </p:pic>
      <p:pic>
        <p:nvPicPr>
          <p:cNvPr id="11" name="Graphic 10" descr="Sailboat">
            <a:extLst>
              <a:ext uri="{FF2B5EF4-FFF2-40B4-BE49-F238E27FC236}">
                <a16:creationId xmlns:a16="http://schemas.microsoft.com/office/drawing/2014/main" id="{39ECE80C-ACB5-4BCE-B40A-3DC54CDD0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7069179" y="1173477"/>
            <a:ext cx="2355669" cy="2355669"/>
          </a:xfrm>
          <a:prstGeom prst="rect">
            <a:avLst/>
          </a:prstGeom>
        </p:spPr>
      </p:pic>
      <p:pic>
        <p:nvPicPr>
          <p:cNvPr id="12" name="Graphic 11" descr="Sailboat">
            <a:extLst>
              <a:ext uri="{FF2B5EF4-FFF2-40B4-BE49-F238E27FC236}">
                <a16:creationId xmlns:a16="http://schemas.microsoft.com/office/drawing/2014/main" id="{97FD5B53-EFB5-4ECC-8217-E3E45A5D2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7559041" y="-4359"/>
            <a:ext cx="2355669" cy="2355669"/>
          </a:xfrm>
          <a:prstGeom prst="rect">
            <a:avLst/>
          </a:prstGeom>
        </p:spPr>
      </p:pic>
      <p:pic>
        <p:nvPicPr>
          <p:cNvPr id="13" name="Graphic 12" descr="Sailboat">
            <a:extLst>
              <a:ext uri="{FF2B5EF4-FFF2-40B4-BE49-F238E27FC236}">
                <a16:creationId xmlns:a16="http://schemas.microsoft.com/office/drawing/2014/main" id="{6D448A23-69EA-4EAE-9EBF-E77DC41FE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2184" y="4517576"/>
            <a:ext cx="2355669" cy="2355669"/>
          </a:xfrm>
          <a:prstGeom prst="rect">
            <a:avLst/>
          </a:prstGeom>
        </p:spPr>
      </p:pic>
      <p:pic>
        <p:nvPicPr>
          <p:cNvPr id="14" name="Graphic 13" descr="Sailboat">
            <a:extLst>
              <a:ext uri="{FF2B5EF4-FFF2-40B4-BE49-F238E27FC236}">
                <a16:creationId xmlns:a16="http://schemas.microsoft.com/office/drawing/2014/main" id="{281CE2EB-84E0-449B-9AD2-841738856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487678" y="3339740"/>
            <a:ext cx="2355669" cy="2355669"/>
          </a:xfrm>
          <a:prstGeom prst="rect">
            <a:avLst/>
          </a:prstGeom>
        </p:spPr>
      </p:pic>
      <p:pic>
        <p:nvPicPr>
          <p:cNvPr id="15" name="Graphic 14" descr="Sailboat">
            <a:extLst>
              <a:ext uri="{FF2B5EF4-FFF2-40B4-BE49-F238E27FC236}">
                <a16:creationId xmlns:a16="http://schemas.microsoft.com/office/drawing/2014/main" id="{0AC40E3C-7C34-4E04-A27A-B8F522A6B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353485" y="4517577"/>
            <a:ext cx="2355669" cy="2355669"/>
          </a:xfrm>
          <a:prstGeom prst="rect">
            <a:avLst/>
          </a:prstGeom>
        </p:spPr>
      </p:pic>
      <p:pic>
        <p:nvPicPr>
          <p:cNvPr id="16" name="Graphic 15" descr="Sailboat">
            <a:extLst>
              <a:ext uri="{FF2B5EF4-FFF2-40B4-BE49-F238E27FC236}">
                <a16:creationId xmlns:a16="http://schemas.microsoft.com/office/drawing/2014/main" id="{AA768290-6101-4D44-9C47-FBAD1E0C8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2843347" y="3339741"/>
            <a:ext cx="2355669" cy="2355669"/>
          </a:xfrm>
          <a:prstGeom prst="rect">
            <a:avLst/>
          </a:prstGeom>
        </p:spPr>
      </p:pic>
      <p:pic>
        <p:nvPicPr>
          <p:cNvPr id="17" name="Graphic 16" descr="Sailboat">
            <a:extLst>
              <a:ext uri="{FF2B5EF4-FFF2-40B4-BE49-F238E27FC236}">
                <a16:creationId xmlns:a16="http://schemas.microsoft.com/office/drawing/2014/main" id="{3C9569A5-873F-4EF2-AD8B-733FF48AF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709154" y="4517577"/>
            <a:ext cx="2355669" cy="2355669"/>
          </a:xfrm>
          <a:prstGeom prst="rect">
            <a:avLst/>
          </a:prstGeom>
        </p:spPr>
      </p:pic>
      <p:pic>
        <p:nvPicPr>
          <p:cNvPr id="18" name="Graphic 17" descr="Sailboat">
            <a:extLst>
              <a:ext uri="{FF2B5EF4-FFF2-40B4-BE49-F238E27FC236}">
                <a16:creationId xmlns:a16="http://schemas.microsoft.com/office/drawing/2014/main" id="{E03FB17E-689B-4167-8AFA-8CDA4B84E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199016" y="3339741"/>
            <a:ext cx="2355669" cy="2355669"/>
          </a:xfrm>
          <a:prstGeom prst="rect">
            <a:avLst/>
          </a:prstGeom>
        </p:spPr>
      </p:pic>
      <p:pic>
        <p:nvPicPr>
          <p:cNvPr id="19" name="Graphic 18" descr="Sailboat">
            <a:extLst>
              <a:ext uri="{FF2B5EF4-FFF2-40B4-BE49-F238E27FC236}">
                <a16:creationId xmlns:a16="http://schemas.microsoft.com/office/drawing/2014/main" id="{E5DC183F-15FF-49E7-A4B6-EBA35C58D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7064823" y="4513218"/>
            <a:ext cx="2355669" cy="2355669"/>
          </a:xfrm>
          <a:prstGeom prst="rect">
            <a:avLst/>
          </a:prstGeom>
        </p:spPr>
      </p:pic>
      <p:pic>
        <p:nvPicPr>
          <p:cNvPr id="20" name="Graphic 19" descr="Sailboat">
            <a:extLst>
              <a:ext uri="{FF2B5EF4-FFF2-40B4-BE49-F238E27FC236}">
                <a16:creationId xmlns:a16="http://schemas.microsoft.com/office/drawing/2014/main" id="{7D1A049F-1078-4A42-BA52-E0F6892E7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7554685" y="3335382"/>
            <a:ext cx="2355669" cy="235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0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Trasler</dc:creator>
  <cp:lastModifiedBy>HaNnAh Trasler</cp:lastModifiedBy>
  <cp:revision>1</cp:revision>
  <dcterms:created xsi:type="dcterms:W3CDTF">2018-07-10T16:18:03Z</dcterms:created>
  <dcterms:modified xsi:type="dcterms:W3CDTF">2018-07-10T16:23:51Z</dcterms:modified>
</cp:coreProperties>
</file>