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3" r:id="rId12"/>
    <p:sldId id="265" r:id="rId13"/>
    <p:sldId id="266" r:id="rId14"/>
    <p:sldId id="267" r:id="rId15"/>
    <p:sldId id="268" r:id="rId16"/>
    <p:sldId id="269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9500"/>
    <a:srgbClr val="81DE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40" d="100"/>
          <a:sy n="40" d="100"/>
        </p:scale>
        <p:origin x="72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9826C-CE77-4159-AC4B-5ADCF2410D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FB10AD-D8A9-43BC-ADEE-AD72EB8F9C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FB9F7-FD7A-4C7C-A832-783091780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110EF-93B4-48DC-B8EC-AA1317684682}" type="datetimeFigureOut">
              <a:rPr lang="en-GB" smtClean="0"/>
              <a:t>13/02/2018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540F8-E148-4ECA-8840-3C90D41AA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FBB3C-EFEC-4493-97D8-2832D3651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04AC-2209-442C-8CBD-238DE24E0F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527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681E9-99EA-46E2-A474-07E4C48EF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648CDF-EB5D-4E69-AE40-96848F58A1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95A6F-BC09-47A3-8255-50160B42C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110EF-93B4-48DC-B8EC-AA1317684682}" type="datetimeFigureOut">
              <a:rPr lang="en-GB" smtClean="0"/>
              <a:t>13/02/2018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E7111-6668-4D61-991B-FD2716CE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F86DC-4BEB-495E-A657-3B7E3F811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04AC-2209-442C-8CBD-238DE24E0F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382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EE9EA1-A6E5-41E3-9F17-F99C016367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EAE416-4A18-4045-9C9B-16938DF635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081-633F-4E9F-B38C-66B124C81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110EF-93B4-48DC-B8EC-AA1317684682}" type="datetimeFigureOut">
              <a:rPr lang="en-GB" smtClean="0"/>
              <a:t>13/02/2018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CBAD2-C6F8-4A91-8D6D-E4BF57867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03A6A-5C10-4323-BAC3-EA5D15A7E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04AC-2209-442C-8CBD-238DE24E0F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575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B2A31-F22D-4EDA-A6F7-78DA4842E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6412B-ED08-4DB2-8D67-C7CAF1BF0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65768-7EA6-413F-8957-B53B3EC67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110EF-93B4-48DC-B8EC-AA1317684682}" type="datetimeFigureOut">
              <a:rPr lang="en-GB" smtClean="0"/>
              <a:t>13/02/2018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61672B-22EF-4DFE-B19B-CD2C67E55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54412-D8E2-4981-9D1A-A6D18C66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04AC-2209-442C-8CBD-238DE24E0F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880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00A4C-7426-4E4B-B920-26B359E9E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4B7F34-05E0-4102-89A5-E6C766AE7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95248A-9307-4A31-9517-ABEBDEB0D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110EF-93B4-48DC-B8EC-AA1317684682}" type="datetimeFigureOut">
              <a:rPr lang="en-GB" smtClean="0"/>
              <a:t>13/02/2018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4F3E0-2BE3-46B5-8F97-BA304C3B7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39984-EE80-4269-9A3B-F2DE83060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04AC-2209-442C-8CBD-238DE24E0F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2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7C28B-CA29-40DC-992C-7A8834B98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10B96-0108-4E6D-A0BB-DE51196032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EACDEF-99E0-4158-B4C0-1161D07FE4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F50035-F8A4-4F97-8371-CDB18EDB4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110EF-93B4-48DC-B8EC-AA1317684682}" type="datetimeFigureOut">
              <a:rPr lang="en-GB" smtClean="0"/>
              <a:t>13/02/2018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B4C64A-EF64-4CC2-8694-60858C832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29CB89-0B4E-4138-A1A9-FEA4689C6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04AC-2209-442C-8CBD-238DE24E0F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684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40205-7E4A-4D9C-A652-EE7908A64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F08406-5860-457A-93BB-104457D6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1D571F-CA2C-4FEC-96CB-29CB3A8DBD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9527C1-590F-490A-BF30-EA70063961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303FCE-8B14-43C2-97E9-421C4187B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E21B78-2F68-4957-B5C9-56A49ADC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110EF-93B4-48DC-B8EC-AA1317684682}" type="datetimeFigureOut">
              <a:rPr lang="en-GB" smtClean="0"/>
              <a:t>13/02/2018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917964-AC6E-4B6F-A840-342270CD2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8E0C55-2004-48DF-9307-DF291270E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04AC-2209-442C-8CBD-238DE24E0F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499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5BCC0-33AB-478E-9649-46E6DEB92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C3F9BC-43EC-4232-B5AB-4E62303CB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110EF-93B4-48DC-B8EC-AA1317684682}" type="datetimeFigureOut">
              <a:rPr lang="en-GB" smtClean="0"/>
              <a:t>13/02/2018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29419F-F238-4D5F-9D62-AD341C053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2EA5BA-725C-403D-A0BB-836FC2B96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04AC-2209-442C-8CBD-238DE24E0F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96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111715-9994-407C-A59A-9A1521AAB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110EF-93B4-48DC-B8EC-AA1317684682}" type="datetimeFigureOut">
              <a:rPr lang="en-GB" smtClean="0"/>
              <a:t>13/02/2018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D428E1-5209-48E0-96EA-74C907F5D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5AB23-E0C4-40B6-95A0-4D48F8D83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04AC-2209-442C-8CBD-238DE24E0F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556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96662-4377-44FF-AA48-EBF010C0E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FA7A1-9955-4D48-B337-F17523A8A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B061E5-F07D-41BF-89B3-9CD9220286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BFDD5D-358C-4CB6-9713-5C4A6D75B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110EF-93B4-48DC-B8EC-AA1317684682}" type="datetimeFigureOut">
              <a:rPr lang="en-GB" smtClean="0"/>
              <a:t>13/02/2018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754D6-637E-49FC-BDC7-EE64550AB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BF391-A838-40CF-85C0-4524108B2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04AC-2209-442C-8CBD-238DE24E0F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82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18682-6764-4B90-9693-9A0607FF0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296DAE-005E-47C5-8E03-03C6306CF6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242AC6-1A99-47C9-83FC-20944B1C3B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F2C7AF-57F3-4EB0-93DC-DE3D55A2A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110EF-93B4-48DC-B8EC-AA1317684682}" type="datetimeFigureOut">
              <a:rPr lang="en-GB" smtClean="0"/>
              <a:t>13/02/2018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0DCD16-7F25-4FA3-B739-B3B5FA573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82338E-962A-47BE-95BC-F15EE8097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04AC-2209-442C-8CBD-238DE24E0F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809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A09258-9CCB-4A1D-BE71-68248DA9A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B19739-E939-4360-BB01-4C813D424C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CFFA1-9D01-457F-9667-D0A355ADFE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110EF-93B4-48DC-B8EC-AA1317684682}" type="datetimeFigureOut">
              <a:rPr lang="en-GB" smtClean="0"/>
              <a:t>13/02/2018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C5C48-3AB9-4D57-A289-28676EE12D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664BE-B741-436C-9599-FAEAAA3F18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D04AC-2209-442C-8CBD-238DE24E0F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335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CD68D6A-4566-42DF-A8C7-356444EB8372}"/>
              </a:ext>
            </a:extLst>
          </p:cNvPr>
          <p:cNvGrpSpPr/>
          <p:nvPr/>
        </p:nvGrpSpPr>
        <p:grpSpPr>
          <a:xfrm>
            <a:off x="1524000" y="-1031"/>
            <a:ext cx="9144000" cy="5859390"/>
            <a:chOff x="216953" y="256032"/>
            <a:chExt cx="9132616" cy="617078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E37D155-F27F-4013-B4D8-A3369B49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953" y="256032"/>
              <a:ext cx="9132616" cy="617078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084A1E-00D6-4C2B-A51A-7DFD1E2C0314}"/>
                </a:ext>
              </a:extLst>
            </p:cNvPr>
            <p:cNvSpPr/>
            <p:nvPr/>
          </p:nvSpPr>
          <p:spPr>
            <a:xfrm>
              <a:off x="1887757" y="256032"/>
              <a:ext cx="5368497" cy="269030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WELCOME</a:t>
              </a:r>
            </a:p>
            <a:p>
              <a:pPr algn="ctr"/>
              <a:r>
                <a:rPr lang="en-US" sz="4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to the</a:t>
              </a:r>
              <a:endParaRPr lang="en-US" sz="6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y" panose="02020500000000000000" pitchFamily="18" charset="2"/>
              </a:endParaRPr>
            </a:p>
            <a:p>
              <a:pPr algn="ctr"/>
              <a:r>
                <a:rPr lang="en-US" sz="6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Preschool Playgroup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3401DA-34BF-46DA-A4D4-AF574451B807}"/>
              </a:ext>
            </a:extLst>
          </p:cNvPr>
          <p:cNvGrpSpPr/>
          <p:nvPr/>
        </p:nvGrpSpPr>
        <p:grpSpPr>
          <a:xfrm>
            <a:off x="1847562" y="6054199"/>
            <a:ext cx="8721966" cy="656208"/>
            <a:chOff x="323562" y="6054199"/>
            <a:chExt cx="8721966" cy="65620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3CCABDD-C43C-4E5E-B932-CBAC34AFB6EA}"/>
                </a:ext>
              </a:extLst>
            </p:cNvPr>
            <p:cNvSpPr txBox="1"/>
            <p:nvPr/>
          </p:nvSpPr>
          <p:spPr>
            <a:xfrm>
              <a:off x="880284" y="6230319"/>
              <a:ext cx="26936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Run by Holy Trinity Church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048551-4D7B-464B-8352-0AEA14451275}"/>
                </a:ext>
              </a:extLst>
            </p:cNvPr>
            <p:cNvSpPr txBox="1"/>
            <p:nvPr/>
          </p:nvSpPr>
          <p:spPr>
            <a:xfrm>
              <a:off x="4056206" y="6230319"/>
              <a:ext cx="2063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Find us on Facebook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A2AA78C-E9FC-488D-9B88-BD2237EFBE48}"/>
                </a:ext>
              </a:extLst>
            </p:cNvPr>
            <p:cNvSpPr txBox="1"/>
            <p:nvPr/>
          </p:nvSpPr>
          <p:spPr>
            <a:xfrm>
              <a:off x="6686768" y="6230319"/>
              <a:ext cx="2358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playgroup@htcchicago.org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F42AED0-686C-4C90-A4F7-593417BD1E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03" t="16414" r="13756" b="14068"/>
            <a:stretch/>
          </p:blipFill>
          <p:spPr>
            <a:xfrm>
              <a:off x="3545048" y="6119563"/>
              <a:ext cx="628436" cy="59084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4D3FA4-500C-4C48-A066-A688E2991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62" y="6054199"/>
              <a:ext cx="610488" cy="61048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F8FD3E8-E68D-4333-81B3-9BC93B1F1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58356" y="6188115"/>
              <a:ext cx="650449" cy="473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0615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1E0A42-06DF-4F0C-964F-CE368272FA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4" r="1338" b="22116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170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8E5FB55-A612-4BDD-BDD0-9C3729C44B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4" r="1338" b="22116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Heart 3">
            <a:extLst>
              <a:ext uri="{FF2B5EF4-FFF2-40B4-BE49-F238E27FC236}">
                <a16:creationId xmlns:a16="http://schemas.microsoft.com/office/drawing/2014/main" id="{5E612F22-236F-4815-9222-EDCAADE18545}"/>
              </a:ext>
            </a:extLst>
          </p:cNvPr>
          <p:cNvSpPr/>
          <p:nvPr/>
        </p:nvSpPr>
        <p:spPr>
          <a:xfrm>
            <a:off x="3100137" y="878305"/>
            <a:ext cx="5991726" cy="5101389"/>
          </a:xfrm>
          <a:prstGeom prst="hear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13970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AF0812-F930-45FB-967E-AE47FEF78C8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05037" y="2137610"/>
            <a:ext cx="3781926" cy="3781926"/>
          </a:xfrm>
          <a:prstGeom prst="rect">
            <a:avLst/>
          </a:prstGeom>
          <a:effectLst>
            <a:glow rad="292100">
              <a:schemeClr val="accent4">
                <a:satMod val="175000"/>
                <a:alpha val="45000"/>
              </a:schemeClr>
            </a:glow>
            <a:reflection blurRad="6350" stA="66000" endPos="55000" dir="5400000" sy="-100000" algn="bl" rotWithShape="0"/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197197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CCA466-AF1E-4884-B95F-5B312AF9CB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" r="3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264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746C8D-401F-44AC-82BB-2451AADEEA0C}"/>
              </a:ext>
            </a:extLst>
          </p:cNvPr>
          <p:cNvSpPr txBox="1"/>
          <p:nvPr/>
        </p:nvSpPr>
        <p:spPr>
          <a:xfrm>
            <a:off x="399537" y="724932"/>
            <a:ext cx="75824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Twinkle </a:t>
            </a:r>
            <a:r>
              <a:rPr lang="en-US" sz="40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twinkle</a:t>
            </a:r>
            <a:r>
              <a:rPr lang="en-US" sz="4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little star</a:t>
            </a:r>
          </a:p>
          <a:p>
            <a:r>
              <a:rPr lang="en-US" sz="4000" dirty="0">
                <a:solidFill>
                  <a:schemeClr val="bg1"/>
                </a:solidFill>
              </a:rPr>
              <a:t>How I wonder what you are</a:t>
            </a:r>
          </a:p>
          <a:p>
            <a:r>
              <a:rPr lang="en-US" sz="4000" dirty="0">
                <a:solidFill>
                  <a:schemeClr val="bg1"/>
                </a:solidFill>
              </a:rPr>
              <a:t>Up above the world so high</a:t>
            </a:r>
          </a:p>
          <a:p>
            <a:r>
              <a:rPr lang="en-US" sz="4000" dirty="0">
                <a:solidFill>
                  <a:schemeClr val="bg1"/>
                </a:solidFill>
              </a:rPr>
              <a:t>Like a diamond in the sky</a:t>
            </a:r>
          </a:p>
          <a:p>
            <a:r>
              <a:rPr lang="en-US" sz="4000" dirty="0">
                <a:solidFill>
                  <a:schemeClr val="bg1"/>
                </a:solidFill>
              </a:rPr>
              <a:t>Twinkle </a:t>
            </a:r>
            <a:r>
              <a:rPr lang="en-US" sz="4000" dirty="0" err="1">
                <a:solidFill>
                  <a:schemeClr val="bg1"/>
                </a:solidFill>
              </a:rPr>
              <a:t>twinkle</a:t>
            </a:r>
            <a:r>
              <a:rPr lang="en-US" sz="4000" dirty="0">
                <a:solidFill>
                  <a:schemeClr val="bg1"/>
                </a:solidFill>
              </a:rPr>
              <a:t> little star</a:t>
            </a:r>
          </a:p>
          <a:p>
            <a:r>
              <a:rPr lang="en-US" sz="4000" dirty="0">
                <a:solidFill>
                  <a:schemeClr val="bg1"/>
                </a:solidFill>
              </a:rPr>
              <a:t>How I wonder what you are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FC0829-67C5-4E2B-B0DB-A07957F17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024" y="295564"/>
            <a:ext cx="2929763" cy="31334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B9C6F8-EE8D-4433-BDF1-496C62D769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52841"/>
          <a:stretch/>
        </p:blipFill>
        <p:spPr>
          <a:xfrm>
            <a:off x="7173487" y="4939952"/>
            <a:ext cx="4546836" cy="191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83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1D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746C8D-401F-44AC-82BB-2451AADEEA0C}"/>
              </a:ext>
            </a:extLst>
          </p:cNvPr>
          <p:cNvSpPr txBox="1"/>
          <p:nvPr/>
        </p:nvSpPr>
        <p:spPr>
          <a:xfrm>
            <a:off x="399537" y="724932"/>
            <a:ext cx="75824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The sun has got his hat on</a:t>
            </a:r>
          </a:p>
          <a:p>
            <a:r>
              <a:rPr lang="en-US" sz="4000" dirty="0"/>
              <a:t>Hip-hip-hip-hip-hooray</a:t>
            </a:r>
          </a:p>
          <a:p>
            <a:r>
              <a:rPr lang="en-US" sz="4000" dirty="0"/>
              <a:t>The sun has got his hat on</a:t>
            </a:r>
          </a:p>
          <a:p>
            <a:r>
              <a:rPr lang="en-US" sz="4000" dirty="0"/>
              <a:t>And he’s coming out to play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28E7A6-C330-4808-8004-FADCE364EC3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30189" y="1438131"/>
            <a:ext cx="4732671" cy="49919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70D2BD-CB87-40BC-9F68-4BCEF00C1BA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453253">
            <a:off x="6905699" y="861530"/>
            <a:ext cx="215265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831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1D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746C8D-401F-44AC-82BB-2451AADEEA0C}"/>
              </a:ext>
            </a:extLst>
          </p:cNvPr>
          <p:cNvSpPr txBox="1"/>
          <p:nvPr/>
        </p:nvSpPr>
        <p:spPr>
          <a:xfrm>
            <a:off x="190989" y="587430"/>
            <a:ext cx="590501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5 little peas</a:t>
            </a:r>
          </a:p>
          <a:p>
            <a:r>
              <a:rPr lang="en-US" sz="4000" dirty="0"/>
              <a:t>In a pea-pod pressed</a:t>
            </a:r>
          </a:p>
          <a:p>
            <a:r>
              <a:rPr lang="en-US" sz="4000" dirty="0"/>
              <a:t>1 grew, 2 grew</a:t>
            </a:r>
          </a:p>
          <a:p>
            <a:r>
              <a:rPr lang="en-US" sz="4000" dirty="0"/>
              <a:t>And so did all the rest</a:t>
            </a:r>
          </a:p>
          <a:p>
            <a:r>
              <a:rPr lang="en-US" sz="4000" dirty="0"/>
              <a:t>They grew and they grew</a:t>
            </a:r>
          </a:p>
          <a:p>
            <a:r>
              <a:rPr lang="en-US" sz="4000" dirty="0"/>
              <a:t>And they did not stop</a:t>
            </a:r>
          </a:p>
          <a:p>
            <a:r>
              <a:rPr lang="en-US" sz="4000" dirty="0"/>
              <a:t>Until one day the pod went</a:t>
            </a:r>
          </a:p>
          <a:p>
            <a:r>
              <a:rPr lang="en-US" sz="4000" b="1" dirty="0"/>
              <a:t>POP!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1E3CF16-17BB-44D7-AF05-EA6AB7524D63}"/>
              </a:ext>
            </a:extLst>
          </p:cNvPr>
          <p:cNvSpPr txBox="1"/>
          <p:nvPr/>
        </p:nvSpPr>
        <p:spPr>
          <a:xfrm>
            <a:off x="6096000" y="587430"/>
            <a:ext cx="590501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5 little peas</a:t>
            </a:r>
          </a:p>
          <a:p>
            <a:r>
              <a:rPr lang="en-US" sz="4000" dirty="0"/>
              <a:t>In a pea-pod pressed</a:t>
            </a:r>
          </a:p>
          <a:p>
            <a:r>
              <a:rPr lang="en-US" sz="4000" dirty="0"/>
              <a:t>1 grew, 2 grew</a:t>
            </a:r>
          </a:p>
          <a:p>
            <a:r>
              <a:rPr lang="en-US" sz="4000" dirty="0"/>
              <a:t>And so did all the rest</a:t>
            </a:r>
          </a:p>
          <a:p>
            <a:r>
              <a:rPr lang="en-US" sz="4000" dirty="0"/>
              <a:t>They grew and they grew</a:t>
            </a:r>
          </a:p>
          <a:p>
            <a:r>
              <a:rPr lang="en-US" sz="4000" dirty="0"/>
              <a:t>So fat and round</a:t>
            </a:r>
          </a:p>
          <a:p>
            <a:r>
              <a:rPr lang="en-US" sz="4000" dirty="0"/>
              <a:t>Then all the peas</a:t>
            </a:r>
          </a:p>
          <a:p>
            <a:r>
              <a:rPr lang="en-US" sz="4000" dirty="0"/>
              <a:t>Fell to the ground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EBB507F-68AB-48B4-9D42-F868A8891A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9842"/>
          <a:stretch/>
        </p:blipFill>
        <p:spPr>
          <a:xfrm>
            <a:off x="7382622" y="5296639"/>
            <a:ext cx="4809378" cy="156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066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1D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746C8D-401F-44AC-82BB-2451AADEEA0C}"/>
              </a:ext>
            </a:extLst>
          </p:cNvPr>
          <p:cNvSpPr txBox="1"/>
          <p:nvPr/>
        </p:nvSpPr>
        <p:spPr>
          <a:xfrm>
            <a:off x="190989" y="587430"/>
            <a:ext cx="1123901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See the little </a:t>
            </a:r>
            <a:r>
              <a:rPr lang="en-US" sz="4000" b="1" dirty="0"/>
              <a:t>bunnies</a:t>
            </a:r>
            <a:r>
              <a:rPr lang="en-US" sz="4000" dirty="0"/>
              <a:t> sleeping ‘til noon</a:t>
            </a:r>
          </a:p>
          <a:p>
            <a:r>
              <a:rPr lang="en-US" sz="4000" dirty="0"/>
              <a:t>Shall we try and wake them with a merry tune?</a:t>
            </a:r>
          </a:p>
          <a:p>
            <a:r>
              <a:rPr lang="en-US" sz="4000" dirty="0"/>
              <a:t>They’re so still, are they ill?</a:t>
            </a:r>
          </a:p>
          <a:p>
            <a:r>
              <a:rPr lang="en-US" sz="4000" dirty="0"/>
              <a:t>Wake up soon!</a:t>
            </a:r>
          </a:p>
          <a:p>
            <a:r>
              <a:rPr lang="en-US" sz="4000" b="1" dirty="0"/>
              <a:t>Hop</a:t>
            </a:r>
            <a:r>
              <a:rPr lang="en-US" sz="4000" dirty="0"/>
              <a:t> </a:t>
            </a:r>
            <a:r>
              <a:rPr lang="en-US" sz="4000" b="1" dirty="0"/>
              <a:t>little bunnies, hop, hop, hop x3</a:t>
            </a:r>
          </a:p>
          <a:p>
            <a:r>
              <a:rPr lang="en-US" sz="4000" b="1" dirty="0"/>
              <a:t>Hop and Stop!</a:t>
            </a:r>
          </a:p>
          <a:p>
            <a:endParaRPr lang="en-US" sz="40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ABA000-9058-4061-A92F-51C80732AF3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02130" y="3871439"/>
            <a:ext cx="2237661" cy="2895600"/>
          </a:xfrm>
          <a:prstGeom prst="rect">
            <a:avLst/>
          </a:prstGeom>
        </p:spPr>
      </p:pic>
      <p:sp>
        <p:nvSpPr>
          <p:cNvPr id="6" name="AutoShape 2" descr="Image result for cartoon camel">
            <a:extLst>
              <a:ext uri="{FF2B5EF4-FFF2-40B4-BE49-F238E27FC236}">
                <a16:creationId xmlns:a16="http://schemas.microsoft.com/office/drawing/2014/main" id="{3B6CC851-0365-4127-9984-5478C9913C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48200" y="1981200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CEEC8D-6215-4036-AB0A-06899C72B39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07880" y="3870214"/>
            <a:ext cx="2600444" cy="2888240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82D314-97E7-4078-B119-B0CEB6B4340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72638" y="3862854"/>
            <a:ext cx="28956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45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1D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746C8D-401F-44AC-82BB-2451AADEEA0C}"/>
              </a:ext>
            </a:extLst>
          </p:cNvPr>
          <p:cNvSpPr txBox="1"/>
          <p:nvPr/>
        </p:nvSpPr>
        <p:spPr>
          <a:xfrm>
            <a:off x="399537" y="724932"/>
            <a:ext cx="1074170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If you’re happy and you know it </a:t>
            </a:r>
            <a:r>
              <a:rPr lang="en-US" sz="4000" dirty="0"/>
              <a:t>clap your hands</a:t>
            </a:r>
          </a:p>
          <a:p>
            <a:r>
              <a:rPr lang="en-US" sz="4000" b="1" dirty="0"/>
              <a:t>If you’re happy and you know it </a:t>
            </a:r>
            <a:r>
              <a:rPr lang="en-US" sz="4000" dirty="0"/>
              <a:t>clap your hands</a:t>
            </a:r>
          </a:p>
          <a:p>
            <a:r>
              <a:rPr lang="en-US" sz="4000" b="1" dirty="0"/>
              <a:t>If you’re happy and you know it</a:t>
            </a:r>
          </a:p>
          <a:p>
            <a:r>
              <a:rPr lang="en-US" sz="4000" b="1" dirty="0"/>
              <a:t>And you really want to show it</a:t>
            </a:r>
          </a:p>
          <a:p>
            <a:r>
              <a:rPr lang="en-US" sz="4000" b="1" dirty="0"/>
              <a:t>If you’re happy and you know it </a:t>
            </a:r>
            <a:r>
              <a:rPr lang="en-US" sz="4000" dirty="0"/>
              <a:t>clap your hands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6C52C35-493C-49C0-A58C-3026F9580E9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99537" y="3895030"/>
            <a:ext cx="2962969" cy="29629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5EA4CC2-3318-493A-8C51-2D650B175F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876" t="65974" r="30759"/>
          <a:stretch/>
        </p:blipFill>
        <p:spPr>
          <a:xfrm>
            <a:off x="4815523" y="4114720"/>
            <a:ext cx="2560953" cy="18017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FE942A8-5EDF-460A-9B5D-2C07A321F0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289" y="3895030"/>
            <a:ext cx="2560953" cy="2560953"/>
          </a:xfrm>
          <a:prstGeom prst="rect">
            <a:avLst/>
          </a:prstGeom>
        </p:spPr>
      </p:pic>
      <p:sp>
        <p:nvSpPr>
          <p:cNvPr id="22" name="Arrow: Up-Down 21">
            <a:extLst>
              <a:ext uri="{FF2B5EF4-FFF2-40B4-BE49-F238E27FC236}">
                <a16:creationId xmlns:a16="http://schemas.microsoft.com/office/drawing/2014/main" id="{D23FBA6B-7DE8-4630-AA27-754D6D8C2AF1}"/>
              </a:ext>
            </a:extLst>
          </p:cNvPr>
          <p:cNvSpPr/>
          <p:nvPr/>
        </p:nvSpPr>
        <p:spPr>
          <a:xfrm>
            <a:off x="5240999" y="5620829"/>
            <a:ext cx="529390" cy="962526"/>
          </a:xfrm>
          <a:prstGeom prst="up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83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536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rgbClr val="FFFF00">
                <a:lumMod val="94000"/>
                <a:lumOff val="6000"/>
              </a:srgbClr>
            </a:gs>
            <a:gs pos="28000">
              <a:srgbClr val="FFFF00"/>
            </a:gs>
            <a:gs pos="81000">
              <a:schemeClr val="accent1">
                <a:lumMod val="39000"/>
              </a:schemeClr>
            </a:gs>
            <a:gs pos="100000">
              <a:schemeClr val="accent1">
                <a:lumMod val="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3122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81C9B5-F241-4BE0-9A12-4157650F5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4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144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70311E-0E21-4F00-8E15-A04E3AA048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91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88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CCD59E-6300-48AE-A8FB-1755094E46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33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294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BACAD8-D497-44CC-8D64-C7E3E746CC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30" b="5900"/>
          <a:stretch/>
        </p:blipFill>
        <p:spPr>
          <a:xfrm>
            <a:off x="-1" y="1"/>
            <a:ext cx="122301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59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1C05FE-F9BB-4C75-BC69-CE38DF3774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08" b="762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D6032F-BCF4-4BAB-9A26-DD14BCE2BA8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8176" y="5167457"/>
            <a:ext cx="1978415" cy="160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939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1E0A42-06DF-4F0C-964F-CE368272FA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4" r="1338" b="22116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574EF9-AB4A-4EB9-B99A-C4C0CFBD79C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20327" y="2117558"/>
            <a:ext cx="3781926" cy="3781926"/>
          </a:xfrm>
          <a:prstGeom prst="rect">
            <a:avLst/>
          </a:prstGeom>
          <a:effectLst>
            <a:glow rad="292100">
              <a:schemeClr val="accent4">
                <a:satMod val="175000"/>
                <a:alpha val="45000"/>
              </a:schemeClr>
            </a:glow>
            <a:reflection blurRad="6350" stA="66000" endPos="55000" dir="5400000" sy="-100000" algn="bl" rotWithShape="0"/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450106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232</Words>
  <Application>Microsoft Office PowerPoint</Application>
  <PresentationFormat>Widescreen</PresentationFormat>
  <Paragraphs>43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Andy</vt:lpstr>
      <vt:lpstr>Arial</vt:lpstr>
      <vt:lpstr>Calibri</vt:lpstr>
      <vt:lpstr>Calibri Light</vt:lpstr>
      <vt:lpstr>HW Andy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Trasler</dc:creator>
  <cp:lastModifiedBy>HaNnAh Trasler</cp:lastModifiedBy>
  <cp:revision>12</cp:revision>
  <dcterms:created xsi:type="dcterms:W3CDTF">2018-02-12T22:14:39Z</dcterms:created>
  <dcterms:modified xsi:type="dcterms:W3CDTF">2018-02-14T03:45:16Z</dcterms:modified>
</cp:coreProperties>
</file>